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3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4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5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6.xml" ContentType="application/vnd.openxmlformats-officedocument.theme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7.xml" ContentType="application/vnd.openxmlformats-officedocument.presentationml.notesSl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  <p:sldMasterId id="2147483661" r:id="rId2"/>
    <p:sldMasterId id="2147483672" r:id="rId3"/>
    <p:sldMasterId id="2147483677" r:id="rId4"/>
    <p:sldMasterId id="2147483680" r:id="rId5"/>
    <p:sldMasterId id="2147483694" r:id="rId6"/>
    <p:sldMasterId id="2147483707" r:id="rId7"/>
  </p:sldMasterIdLst>
  <p:notesMasterIdLst>
    <p:notesMasterId r:id="rId46"/>
  </p:notesMasterIdLst>
  <p:handoutMasterIdLst>
    <p:handoutMasterId r:id="rId47"/>
  </p:handoutMasterIdLst>
  <p:sldIdLst>
    <p:sldId id="4947" r:id="rId8"/>
    <p:sldId id="4946" r:id="rId9"/>
    <p:sldId id="4988" r:id="rId10"/>
    <p:sldId id="2126" r:id="rId11"/>
    <p:sldId id="4914" r:id="rId12"/>
    <p:sldId id="5062" r:id="rId13"/>
    <p:sldId id="2260" r:id="rId14"/>
    <p:sldId id="2261" r:id="rId15"/>
    <p:sldId id="2263" r:id="rId16"/>
    <p:sldId id="2264" r:id="rId17"/>
    <p:sldId id="4801" r:id="rId18"/>
    <p:sldId id="4802" r:id="rId19"/>
    <p:sldId id="4803" r:id="rId20"/>
    <p:sldId id="5050" r:id="rId21"/>
    <p:sldId id="5094" r:id="rId22"/>
    <p:sldId id="5095" r:id="rId23"/>
    <p:sldId id="5096" r:id="rId24"/>
    <p:sldId id="5097" r:id="rId25"/>
    <p:sldId id="5061" r:id="rId26"/>
    <p:sldId id="4672" r:id="rId27"/>
    <p:sldId id="4744" r:id="rId28"/>
    <p:sldId id="4769" r:id="rId29"/>
    <p:sldId id="4817" r:id="rId30"/>
    <p:sldId id="4808" r:id="rId31"/>
    <p:sldId id="4771" r:id="rId32"/>
    <p:sldId id="2091" r:id="rId33"/>
    <p:sldId id="4836" r:id="rId34"/>
    <p:sldId id="2122" r:id="rId35"/>
    <p:sldId id="2123" r:id="rId36"/>
    <p:sldId id="2124" r:id="rId37"/>
    <p:sldId id="2125" r:id="rId38"/>
    <p:sldId id="4987" r:id="rId39"/>
    <p:sldId id="2127" r:id="rId40"/>
    <p:sldId id="2128" r:id="rId41"/>
    <p:sldId id="2129" r:id="rId42"/>
    <p:sldId id="2130" r:id="rId43"/>
    <p:sldId id="4859" r:id="rId44"/>
    <p:sldId id="4857" r:id="rId45"/>
  </p:sldIdLst>
  <p:sldSz cx="12192000" cy="6858000"/>
  <p:notesSz cx="6797675" cy="9928225"/>
  <p:embeddedFontLst>
    <p:embeddedFont>
      <p:font typeface="Arial Rounded MT Bold" panose="020F0704030504030204" pitchFamily="34" charset="0"/>
      <p:regular r:id="rId48"/>
    </p:embeddedFont>
    <p:embeddedFont>
      <p:font typeface="Calibri" panose="020F0502020204030204" pitchFamily="34" charset="0"/>
      <p:regular r:id="rId49"/>
      <p:bold r:id="rId50"/>
      <p:italic r:id="rId51"/>
      <p:boldItalic r:id="rId52"/>
    </p:embeddedFont>
    <p:embeddedFont>
      <p:font typeface="Garamond" panose="02020404030301010803" pitchFamily="18" charset="0"/>
      <p:regular r:id="rId53"/>
      <p:bold r:id="rId54"/>
      <p:italic r:id="rId55"/>
    </p:embeddedFont>
    <p:embeddedFont>
      <p:font typeface="Impact" panose="020B0806030902050204" pitchFamily="34" charset="0"/>
      <p:regular r:id="rId56"/>
    </p:embeddedFont>
    <p:embeddedFont>
      <p:font typeface="Segoe UI" panose="020B0502040204020203" pitchFamily="34" charset="0"/>
      <p:regular r:id="rId57"/>
      <p:bold r:id="rId58"/>
      <p:italic r:id="rId59"/>
      <p:boldItalic r:id="rId60"/>
    </p:embeddedFont>
    <p:embeddedFont>
      <p:font typeface="Segoe UI Black" panose="020B0A02040204020203" pitchFamily="34" charset="0"/>
      <p:bold r:id="rId61"/>
      <p:boldItalic r:id="rId62"/>
    </p:embeddedFont>
    <p:embeddedFont>
      <p:font typeface="Tahoma" panose="020B0604030504040204" pitchFamily="34" charset="0"/>
      <p:regular r:id="rId63"/>
      <p:bold r:id="rId64"/>
    </p:embeddedFont>
    <p:embeddedFont>
      <p:font typeface="等线" panose="02010600030101010101" pitchFamily="2" charset="-122"/>
      <p:regular r:id="rId65"/>
      <p:bold r:id="rId66"/>
    </p:embeddedFont>
    <p:embeddedFont>
      <p:font typeface="黑体" panose="02010609060101010101" pitchFamily="49" charset="-122"/>
      <p:regular r:id="rId67"/>
    </p:embeddedFont>
    <p:embeddedFont>
      <p:font typeface="微软雅黑" panose="020B0503020204020204" pitchFamily="34" charset="-122"/>
      <p:regular r:id="rId68"/>
      <p:bold r:id="rId69"/>
    </p:embeddedFont>
  </p:embeddedFontLst>
  <p:custDataLst>
    <p:tags r:id="rId7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96">
          <p15:clr>
            <a:srgbClr val="A4A3A4"/>
          </p15:clr>
        </p15:guide>
        <p15:guide id="2" pos="3863">
          <p15:clr>
            <a:srgbClr val="A4A3A4"/>
          </p15:clr>
        </p15:guide>
        <p15:guide id="3" pos="2910">
          <p15:clr>
            <a:srgbClr val="A4A3A4"/>
          </p15:clr>
        </p15:guide>
        <p15:guide id="4" pos="1912">
          <p15:clr>
            <a:srgbClr val="A4A3A4"/>
          </p15:clr>
        </p15:guide>
        <p15:guide id="5" orient="horz" pos="3634">
          <p15:clr>
            <a:srgbClr val="A4A3A4"/>
          </p15:clr>
        </p15:guide>
        <p15:guide id="6" orient="horz" pos="391">
          <p15:clr>
            <a:srgbClr val="A4A3A4"/>
          </p15:clr>
        </p15:guide>
        <p15:guide id="7" orient="horz" pos="2478">
          <p15:clr>
            <a:srgbClr val="A4A3A4"/>
          </p15:clr>
        </p15:guide>
        <p15:guide id="8" orient="horz" pos="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D60093"/>
    <a:srgbClr val="000000"/>
    <a:srgbClr val="5B9BD5"/>
    <a:srgbClr val="FF99FF"/>
    <a:srgbClr val="66FF33"/>
    <a:srgbClr val="0099FF"/>
    <a:srgbClr val="92D050"/>
    <a:srgbClr val="C5E0B4"/>
    <a:srgbClr val="FFD9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70" autoAdjust="0"/>
    <p:restoredTop sz="85229" autoAdjust="0"/>
  </p:normalViewPr>
  <p:slideViewPr>
    <p:cSldViewPr snapToGrid="0">
      <p:cViewPr varScale="1">
        <p:scale>
          <a:sx n="85" d="100"/>
          <a:sy n="85" d="100"/>
        </p:scale>
        <p:origin x="316" y="40"/>
      </p:cViewPr>
      <p:guideLst>
        <p:guide orient="horz" pos="2296"/>
        <p:guide pos="3863"/>
        <p:guide pos="2910"/>
        <p:guide pos="1912"/>
        <p:guide orient="horz" pos="3634"/>
        <p:guide orient="horz" pos="391"/>
        <p:guide orient="horz" pos="2478"/>
        <p:guide orient="horz" pos="5"/>
      </p:guideLst>
    </p:cSldViewPr>
  </p:slideViewPr>
  <p:notesTextViewPr>
    <p:cViewPr>
      <p:scale>
        <a:sx n="120" d="100"/>
        <a:sy n="120" d="100"/>
      </p:scale>
      <p:origin x="0" y="0"/>
    </p:cViewPr>
  </p:notesTextViewPr>
  <p:sorterViewPr>
    <p:cViewPr varScale="1">
      <p:scale>
        <a:sx n="100" d="100"/>
        <a:sy n="100" d="100"/>
      </p:scale>
      <p:origin x="0" y="-11796"/>
    </p:cViewPr>
  </p:sorterViewPr>
  <p:notesViewPr>
    <p:cSldViewPr snapToGrid="0">
      <p:cViewPr varScale="1">
        <p:scale>
          <a:sx n="84" d="100"/>
          <a:sy n="84" d="100"/>
        </p:scale>
        <p:origin x="3828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slide" Target="slides/slide32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slide" Target="slides/slide35.xml"/><Relationship Id="rId47" Type="http://schemas.openxmlformats.org/officeDocument/2006/relationships/handoutMaster" Target="handoutMasters/handoutMaster1.xml"/><Relationship Id="rId50" Type="http://schemas.openxmlformats.org/officeDocument/2006/relationships/font" Target="fonts/font3.fntdata"/><Relationship Id="rId55" Type="http://schemas.openxmlformats.org/officeDocument/2006/relationships/font" Target="fonts/font8.fntdata"/><Relationship Id="rId63" Type="http://schemas.openxmlformats.org/officeDocument/2006/relationships/font" Target="fonts/font16.fntdata"/><Relationship Id="rId68" Type="http://schemas.openxmlformats.org/officeDocument/2006/relationships/font" Target="fonts/font21.fntdata"/><Relationship Id="rId7" Type="http://schemas.openxmlformats.org/officeDocument/2006/relationships/slideMaster" Target="slideMasters/slideMaster7.xml"/><Relationship Id="rId71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53" Type="http://schemas.openxmlformats.org/officeDocument/2006/relationships/font" Target="fonts/font6.fntdata"/><Relationship Id="rId58" Type="http://schemas.openxmlformats.org/officeDocument/2006/relationships/font" Target="fonts/font11.fntdata"/><Relationship Id="rId66" Type="http://schemas.openxmlformats.org/officeDocument/2006/relationships/font" Target="fonts/font19.fntdata"/><Relationship Id="rId74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font" Target="fonts/font2.fntdata"/><Relationship Id="rId57" Type="http://schemas.openxmlformats.org/officeDocument/2006/relationships/font" Target="fonts/font10.fntdata"/><Relationship Id="rId61" Type="http://schemas.openxmlformats.org/officeDocument/2006/relationships/font" Target="fonts/font14.fntdata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openxmlformats.org/officeDocument/2006/relationships/font" Target="fonts/font5.fntdata"/><Relationship Id="rId60" Type="http://schemas.openxmlformats.org/officeDocument/2006/relationships/font" Target="fonts/font13.fntdata"/><Relationship Id="rId65" Type="http://schemas.openxmlformats.org/officeDocument/2006/relationships/font" Target="fonts/font18.fntdata"/><Relationship Id="rId73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font" Target="fonts/font1.fntdata"/><Relationship Id="rId56" Type="http://schemas.openxmlformats.org/officeDocument/2006/relationships/font" Target="fonts/font9.fntdata"/><Relationship Id="rId64" Type="http://schemas.openxmlformats.org/officeDocument/2006/relationships/font" Target="fonts/font17.fntdata"/><Relationship Id="rId69" Type="http://schemas.openxmlformats.org/officeDocument/2006/relationships/font" Target="fonts/font22.fntdata"/><Relationship Id="rId8" Type="http://schemas.openxmlformats.org/officeDocument/2006/relationships/slide" Target="slides/slide1.xml"/><Relationship Id="rId51" Type="http://schemas.openxmlformats.org/officeDocument/2006/relationships/font" Target="fonts/font4.fntdata"/><Relationship Id="rId72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notesMaster" Target="notesMasters/notesMaster1.xml"/><Relationship Id="rId59" Type="http://schemas.openxmlformats.org/officeDocument/2006/relationships/font" Target="fonts/font12.fntdata"/><Relationship Id="rId67" Type="http://schemas.openxmlformats.org/officeDocument/2006/relationships/font" Target="fonts/font20.fntdata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54" Type="http://schemas.openxmlformats.org/officeDocument/2006/relationships/font" Target="fonts/font7.fntdata"/><Relationship Id="rId62" Type="http://schemas.openxmlformats.org/officeDocument/2006/relationships/font" Target="fonts/font15.fntdata"/><Relationship Id="rId70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45659" cy="498135"/>
          </a:xfrm>
          <a:prstGeom prst="rect">
            <a:avLst/>
          </a:prstGeom>
        </p:spPr>
        <p:txBody>
          <a:bodyPr vert="horz" lIns="91001" tIns="45501" rIns="91001" bIns="45501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50443" y="1"/>
            <a:ext cx="2945659" cy="498135"/>
          </a:xfrm>
          <a:prstGeom prst="rect">
            <a:avLst/>
          </a:prstGeom>
        </p:spPr>
        <p:txBody>
          <a:bodyPr vert="horz" lIns="91001" tIns="45501" rIns="91001" bIns="45501" rtlCol="0"/>
          <a:lstStyle>
            <a:lvl1pPr algn="r">
              <a:defRPr sz="1200"/>
            </a:lvl1pPr>
          </a:lstStyle>
          <a:p>
            <a:fld id="{065A9D10-00A1-4316-9DBF-1CFF2F39C327}" type="datetimeFigureOut">
              <a:rPr lang="zh-CN" altLang="en-US" smtClean="0"/>
              <a:t>2021/6/15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430091"/>
            <a:ext cx="2945659" cy="498134"/>
          </a:xfrm>
          <a:prstGeom prst="rect">
            <a:avLst/>
          </a:prstGeom>
        </p:spPr>
        <p:txBody>
          <a:bodyPr vert="horz" lIns="91001" tIns="45501" rIns="91001" bIns="45501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50443" y="9430091"/>
            <a:ext cx="2945659" cy="498134"/>
          </a:xfrm>
          <a:prstGeom prst="rect">
            <a:avLst/>
          </a:prstGeom>
        </p:spPr>
        <p:txBody>
          <a:bodyPr vert="horz" lIns="91001" tIns="45501" rIns="91001" bIns="45501" rtlCol="0" anchor="b"/>
          <a:lstStyle>
            <a:lvl1pPr algn="r">
              <a:defRPr sz="1200"/>
            </a:lvl1pPr>
          </a:lstStyle>
          <a:p>
            <a:fld id="{1C21E0D4-31D8-4080-A573-64BBB9E87E7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45659" cy="498135"/>
          </a:xfrm>
          <a:prstGeom prst="rect">
            <a:avLst/>
          </a:prstGeom>
        </p:spPr>
        <p:txBody>
          <a:bodyPr vert="horz" lIns="91001" tIns="45501" rIns="91001" bIns="45501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50443" y="1"/>
            <a:ext cx="2945659" cy="498135"/>
          </a:xfrm>
          <a:prstGeom prst="rect">
            <a:avLst/>
          </a:prstGeom>
        </p:spPr>
        <p:txBody>
          <a:bodyPr vert="horz" lIns="91001" tIns="45501" rIns="91001" bIns="45501" rtlCol="0"/>
          <a:lstStyle>
            <a:lvl1pPr algn="r">
              <a:defRPr sz="1200"/>
            </a:lvl1pPr>
          </a:lstStyle>
          <a:p>
            <a:fld id="{C117FD3C-5E99-4122-A1EC-C8FBF6B0781B}" type="datetimeFigureOut">
              <a:rPr lang="zh-CN" altLang="en-US" smtClean="0"/>
              <a:t>2021/6/15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001" tIns="45501" rIns="91001" bIns="45501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79768" y="4777958"/>
            <a:ext cx="5438140" cy="3909239"/>
          </a:xfrm>
          <a:prstGeom prst="rect">
            <a:avLst/>
          </a:prstGeom>
        </p:spPr>
        <p:txBody>
          <a:bodyPr vert="horz" lIns="91001" tIns="45501" rIns="91001" bIns="45501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8134"/>
          </a:xfrm>
          <a:prstGeom prst="rect">
            <a:avLst/>
          </a:prstGeom>
        </p:spPr>
        <p:txBody>
          <a:bodyPr vert="horz" lIns="91001" tIns="45501" rIns="91001" bIns="45501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8134"/>
          </a:xfrm>
          <a:prstGeom prst="rect">
            <a:avLst/>
          </a:prstGeom>
        </p:spPr>
        <p:txBody>
          <a:bodyPr vert="horz" lIns="91001" tIns="45501" rIns="91001" bIns="45501" rtlCol="0" anchor="b"/>
          <a:lstStyle>
            <a:lvl1pPr algn="r">
              <a:defRPr sz="1200"/>
            </a:lvl1pPr>
          </a:lstStyle>
          <a:p>
            <a:fld id="{D5CE584D-DA30-42E6-B6AB-C9D2BEA4D81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转换为真值时：</a:t>
            </a:r>
            <a:r>
              <a:rPr lang="en-US" altLang="zh-CN" dirty="0"/>
              <a:t>1+M</a:t>
            </a:r>
            <a:r>
              <a:rPr lang="en-US" altLang="zh-CN" baseline="0" dirty="0"/>
              <a:t>   </a:t>
            </a:r>
            <a:r>
              <a:rPr lang="zh-CN" altLang="en-US" baseline="0" dirty="0"/>
              <a:t>求得尾数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设计指令格式，即确定各部分编码的位数。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22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r>
              <a:rPr lang="zh-CN" altLang="en-US" dirty="0"/>
              <a:t>、</a:t>
            </a:r>
            <a:r>
              <a:rPr lang="en-US" altLang="zh-CN" dirty="0"/>
              <a:t>60</a:t>
            </a:r>
            <a:r>
              <a:rPr lang="zh-CN" altLang="en-US" dirty="0"/>
              <a:t>种操作码，需要</a:t>
            </a:r>
            <a:r>
              <a:rPr lang="en-US" altLang="zh-CN" dirty="0"/>
              <a:t>6</a:t>
            </a:r>
            <a:r>
              <a:rPr lang="zh-CN" altLang="en-US" dirty="0"/>
              <a:t>位编码</a:t>
            </a:r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、</a:t>
            </a:r>
            <a:r>
              <a:rPr lang="en-US" altLang="zh-CN" dirty="0"/>
              <a:t>8</a:t>
            </a:r>
            <a:r>
              <a:rPr lang="zh-CN" altLang="en-US" dirty="0"/>
              <a:t>种寻址操作，位寻址方式需要</a:t>
            </a:r>
            <a:r>
              <a:rPr lang="en-US" altLang="zh-CN" dirty="0"/>
              <a:t>3</a:t>
            </a:r>
            <a:r>
              <a:rPr lang="zh-CN" altLang="en-US" dirty="0"/>
              <a:t>位</a:t>
            </a:r>
            <a:endParaRPr lang="en-US" altLang="zh-CN" dirty="0"/>
          </a:p>
          <a:p>
            <a:r>
              <a:rPr lang="en-US" altLang="zh-CN" dirty="0"/>
              <a:t>3</a:t>
            </a:r>
            <a:r>
              <a:rPr lang="zh-CN" altLang="en-US" dirty="0"/>
              <a:t>、源操作数访问</a:t>
            </a:r>
            <a:r>
              <a:rPr lang="en-US" altLang="zh-CN" dirty="0"/>
              <a:t>2K</a:t>
            </a:r>
            <a:r>
              <a:rPr lang="zh-CN" altLang="en-US" dirty="0"/>
              <a:t>主存，源操作数地址</a:t>
            </a:r>
            <a:r>
              <a:rPr lang="en-US" altLang="zh-CN" dirty="0"/>
              <a:t>11</a:t>
            </a:r>
            <a:r>
              <a:rPr lang="zh-CN" altLang="en-US" dirty="0"/>
              <a:t>位</a:t>
            </a:r>
            <a:endParaRPr lang="en-US" altLang="zh-CN" dirty="0"/>
          </a:p>
          <a:p>
            <a:r>
              <a:rPr lang="en-US" altLang="zh-CN" dirty="0"/>
              <a:t>4</a:t>
            </a:r>
            <a:r>
              <a:rPr lang="zh-CN" altLang="en-US" dirty="0"/>
              <a:t>、目的操作数访问</a:t>
            </a:r>
            <a:r>
              <a:rPr lang="en-US" altLang="zh-CN" dirty="0"/>
              <a:t>1K</a:t>
            </a:r>
            <a:r>
              <a:rPr lang="zh-CN" altLang="en-US" dirty="0"/>
              <a:t>主存，目的操作数地址</a:t>
            </a:r>
            <a:r>
              <a:rPr lang="en-US" altLang="zh-CN" dirty="0"/>
              <a:t>10</a:t>
            </a:r>
            <a:r>
              <a:rPr lang="zh-CN" altLang="en-US" dirty="0"/>
              <a:t>位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23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5</a:t>
            </a:r>
            <a:r>
              <a:rPr lang="zh-CN" altLang="en-US" dirty="0"/>
              <a:t>、只能寄存器间接寻址，寄存器是</a:t>
            </a:r>
            <a:r>
              <a:rPr lang="en-US" altLang="zh-CN" dirty="0"/>
              <a:t>16</a:t>
            </a:r>
            <a:r>
              <a:rPr lang="zh-CN" altLang="en-US" dirty="0"/>
              <a:t>位的，可以访问的地址最大</a:t>
            </a:r>
            <a:r>
              <a:rPr lang="en-US" altLang="zh-CN" dirty="0"/>
              <a:t>16</a:t>
            </a:r>
            <a:r>
              <a:rPr lang="zh-CN" altLang="en-US" dirty="0"/>
              <a:t>位，因此范围是</a:t>
            </a:r>
            <a:r>
              <a:rPr lang="en-US" altLang="zh-CN" dirty="0"/>
              <a:t>2</a:t>
            </a:r>
            <a:r>
              <a:rPr lang="en-US" altLang="zh-CN" baseline="30000" dirty="0"/>
              <a:t>16</a:t>
            </a:r>
            <a:r>
              <a:rPr lang="en-US" altLang="zh-CN" dirty="0"/>
              <a:t>=64K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24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注意提醒，变址寻址</a:t>
            </a:r>
            <a:r>
              <a:rPr lang="en-US" altLang="zh-CN" dirty="0"/>
              <a:t>PC+</a:t>
            </a:r>
            <a:r>
              <a:rPr lang="zh-CN" altLang="en-US" dirty="0"/>
              <a:t>的值是补码，可正可负，</a:t>
            </a:r>
            <a:r>
              <a:rPr lang="en-US" altLang="zh-CN" dirty="0"/>
              <a:t>100H</a:t>
            </a:r>
            <a:r>
              <a:rPr lang="zh-CN" altLang="en-US" dirty="0"/>
              <a:t>是正数，</a:t>
            </a:r>
            <a:r>
              <a:rPr lang="en-US" altLang="zh-CN" dirty="0"/>
              <a:t>0001</a:t>
            </a:r>
            <a:r>
              <a:rPr lang="en-US" altLang="zh-CN" baseline="0" dirty="0"/>
              <a:t> 0000 0000</a:t>
            </a:r>
            <a:r>
              <a:rPr lang="zh-CN" altLang="en-US" baseline="0" dirty="0"/>
              <a:t>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25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r>
              <a:rPr lang="zh-CN" altLang="en-US" dirty="0"/>
              <a:t>、注意</a:t>
            </a:r>
            <a:r>
              <a:rPr lang="en-US" altLang="zh-CN" dirty="0"/>
              <a:t>PC+1</a:t>
            </a:r>
            <a:r>
              <a:rPr lang="zh-CN" altLang="en-US" dirty="0"/>
              <a:t>中的</a:t>
            </a:r>
            <a:r>
              <a:rPr lang="en-US" altLang="zh-CN" dirty="0"/>
              <a:t>1</a:t>
            </a:r>
            <a:r>
              <a:rPr lang="zh-CN" altLang="en-US" dirty="0"/>
              <a:t>是指一条指令的字节长度。重要，贯穿整个第六章</a:t>
            </a:r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、译码信号时序调制生成控制信号序列</a:t>
            </a:r>
            <a:endParaRPr lang="en-US" altLang="zh-CN" dirty="0"/>
          </a:p>
          <a:p>
            <a:r>
              <a:rPr lang="en-US" altLang="zh-CN" dirty="0"/>
              <a:t>3</a:t>
            </a:r>
            <a:r>
              <a:rPr lang="zh-CN" altLang="en-US" dirty="0"/>
              <a:t>、信号序列建立数据通路，从而实现指令的执行。数据通路：数据在功能部件之间传送的路径。</a:t>
            </a:r>
            <a:endParaRPr lang="en-US" altLang="zh-CN" dirty="0"/>
          </a:p>
          <a:p>
            <a:r>
              <a:rPr lang="en-US" altLang="zh-CN" dirty="0"/>
              <a:t>4</a:t>
            </a:r>
            <a:r>
              <a:rPr lang="zh-CN" altLang="en-US" dirty="0"/>
              <a:t>、中断：异常处理，与外设交互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26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r>
              <a:rPr lang="zh-CN" altLang="en-US" dirty="0"/>
              <a:t>、图中蓝色的是控制信号，黑色的是数据流</a:t>
            </a:r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、红色的控制器产生所有控制信号（红色）</a:t>
            </a:r>
            <a:endParaRPr lang="en-US" altLang="zh-CN" dirty="0"/>
          </a:p>
          <a:p>
            <a:r>
              <a:rPr lang="en-US" altLang="zh-CN" dirty="0"/>
              <a:t>3</a:t>
            </a:r>
            <a:r>
              <a:rPr lang="zh-CN" altLang="en-US" dirty="0"/>
              <a:t>、</a:t>
            </a:r>
            <a:r>
              <a:rPr lang="en-US" altLang="zh-CN" dirty="0"/>
              <a:t>out</a:t>
            </a:r>
            <a:r>
              <a:rPr lang="zh-CN" altLang="en-US" dirty="0"/>
              <a:t>类控制信号不能并发（总线分时复用），是互斥性的信号。除了</a:t>
            </a:r>
            <a:r>
              <a:rPr lang="en-US" altLang="zh-CN" dirty="0" err="1"/>
              <a:t>DREout</a:t>
            </a:r>
            <a:r>
              <a:rPr lang="zh-CN" altLang="en-US" dirty="0"/>
              <a:t>，这个是控制内存输出的，不影响内部总线，所以不与其它互斥。</a:t>
            </a:r>
            <a:endParaRPr lang="en-US" altLang="zh-CN" dirty="0"/>
          </a:p>
          <a:p>
            <a:r>
              <a:rPr lang="en-US" altLang="zh-CN" dirty="0"/>
              <a:t>4</a:t>
            </a:r>
            <a:r>
              <a:rPr lang="zh-CN" altLang="en-US" dirty="0"/>
              <a:t>、</a:t>
            </a:r>
            <a:r>
              <a:rPr lang="en-US" altLang="zh-CN" dirty="0"/>
              <a:t>in</a:t>
            </a:r>
            <a:r>
              <a:rPr lang="zh-CN" altLang="en-US" dirty="0"/>
              <a:t>信号互斥，读写信号也互斥。</a:t>
            </a:r>
            <a:endParaRPr lang="en-US" altLang="zh-CN" dirty="0"/>
          </a:p>
          <a:p>
            <a:r>
              <a:rPr lang="en-US" altLang="zh-CN" dirty="0"/>
              <a:t>5</a:t>
            </a:r>
            <a:r>
              <a:rPr lang="zh-CN" altLang="en-US" dirty="0"/>
              <a:t>、举例某寄存器中的数据送到</a:t>
            </a:r>
            <a:r>
              <a:rPr lang="en-US" altLang="zh-CN" dirty="0"/>
              <a:t>X</a:t>
            </a:r>
            <a:r>
              <a:rPr lang="zh-CN" altLang="en-US" dirty="0"/>
              <a:t>寄存器，演示数据通路以及总线的分时复用。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27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30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T1</a:t>
            </a:r>
            <a:r>
              <a:rPr lang="zh-CN" altLang="en-US" dirty="0"/>
              <a:t>，</a:t>
            </a:r>
            <a:r>
              <a:rPr lang="en-US" altLang="zh-CN" dirty="0"/>
              <a:t>T2</a:t>
            </a:r>
            <a:r>
              <a:rPr lang="zh-CN" altLang="en-US" dirty="0"/>
              <a:t>也可交换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34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注意：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、阶码偏移在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754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标准中只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偏移</a:t>
            </a:r>
            <a:r>
              <a:rPr lang="en-US" altLang="zh-CN" sz="1400" dirty="0">
                <a:solidFill>
                  <a:srgbClr val="FFBF0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lang="en-US" altLang="zh-CN" sz="1400" baseline="30000" dirty="0">
                <a:solidFill>
                  <a:srgbClr val="FFBF0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n</a:t>
            </a:r>
            <a:r>
              <a:rPr lang="en-US" altLang="zh-CN" sz="1400" dirty="0">
                <a:solidFill>
                  <a:srgbClr val="FFBF0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-1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。 所以是加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127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！！！移码定义本身是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+</a:t>
            </a:r>
            <a:r>
              <a:rPr lang="en-US" altLang="zh-CN" dirty="0">
                <a:solidFill>
                  <a:srgbClr val="FFBF0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lang="en-US" altLang="zh-CN" baseline="30000" dirty="0">
                <a:solidFill>
                  <a:srgbClr val="FFBF0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n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、尾数要转换为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1.M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的形式，所以要移动小数点到最高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的后面。前面的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并不包含在尾数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M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中。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1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黑体" panose="02010609060101010101" pitchFamily="49" charset="-122"/>
              </a:rPr>
              <a:t>F</a:t>
            </a:r>
            <a:r>
              <a:rPr lang="zh-CN" altLang="en-US" sz="1200" b="1" baseline="-25000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黑体" panose="02010609060101010101" pitchFamily="49" charset="-122"/>
              </a:rPr>
              <a:t>真</a:t>
            </a:r>
            <a:r>
              <a:rPr lang="en-US" altLang="zh-CN" sz="1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黑体" panose="02010609060101010101" pitchFamily="49" charset="-122"/>
              </a:rPr>
              <a:t>=(-1)</a:t>
            </a:r>
            <a:r>
              <a:rPr lang="en-US" altLang="zh-CN" sz="1200" b="1" baseline="30000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黑体" panose="02010609060101010101" pitchFamily="49" charset="-122"/>
              </a:rPr>
              <a:t>S</a:t>
            </a:r>
            <a:r>
              <a:rPr lang="en-US" altLang="zh-CN" sz="1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黑体" panose="02010609060101010101" pitchFamily="49" charset="-122"/>
              </a:rPr>
              <a:t>×(1+M)×2</a:t>
            </a:r>
            <a:r>
              <a:rPr lang="en-US" altLang="zh-CN" sz="1200" b="1" baseline="30000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黑体" panose="02010609060101010101" pitchFamily="49" charset="-122"/>
              </a:rPr>
              <a:t>E-127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一个方框一个节拍，如果把方框当做状态，给出状态编号，就变成状态图，控制信号与状态相关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36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r>
              <a:rPr lang="zh-CN" altLang="en-US" dirty="0"/>
              <a:t>、关中断，开中断，目的是保证中断服务的原子性，</a:t>
            </a:r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、中断服务程序入口地址→</a:t>
            </a:r>
            <a:r>
              <a:rPr lang="en-US" altLang="zh-CN" dirty="0"/>
              <a:t>PC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38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b="1" spc="300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进位传递函数也可以采用或逻辑，等效：</a:t>
            </a:r>
            <a:r>
              <a:rPr lang="en-US" altLang="zh-CN" sz="1200" b="1" spc="300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C</a:t>
            </a:r>
            <a:r>
              <a:rPr lang="en-US" altLang="zh-CN" sz="1200" b="1" spc="300" baseline="-25000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</a:t>
            </a:r>
            <a:r>
              <a:rPr lang="en-US" altLang="zh-CN" sz="1200" b="1" spc="300" baseline="-250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</a:t>
            </a:r>
            <a:r>
              <a:rPr lang="en-US" altLang="zh-CN" sz="1200" b="1" spc="3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= </a:t>
            </a:r>
            <a:r>
              <a:rPr lang="en-US" altLang="zh-CN" sz="1200" b="1" spc="300" dirty="0">
                <a:solidFill>
                  <a:srgbClr val="0000FF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X</a:t>
            </a:r>
            <a:r>
              <a:rPr lang="en-US" altLang="zh-CN" sz="1200" b="1" spc="300" baseline="-25000" dirty="0">
                <a:solidFill>
                  <a:srgbClr val="0000FF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</a:t>
            </a:r>
            <a:r>
              <a:rPr lang="en-US" altLang="zh-CN" sz="1200" b="1" spc="300" dirty="0">
                <a:solidFill>
                  <a:srgbClr val="0000FF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Y</a:t>
            </a:r>
            <a:r>
              <a:rPr lang="en-US" altLang="zh-CN" sz="1200" b="1" spc="300" baseline="-25000" dirty="0">
                <a:solidFill>
                  <a:srgbClr val="0000FF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</a:t>
            </a:r>
            <a:r>
              <a:rPr lang="en-US" altLang="zh-CN" sz="1200" b="1" spc="3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+(</a:t>
            </a:r>
            <a:r>
              <a:rPr lang="en-US" altLang="zh-CN" sz="1200" b="1" spc="300" dirty="0" err="1">
                <a:solidFill>
                  <a:srgbClr val="C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X</a:t>
            </a:r>
            <a:r>
              <a:rPr lang="en-US" altLang="zh-CN" sz="1200" b="1" spc="300" baseline="-25000" dirty="0" err="1">
                <a:solidFill>
                  <a:srgbClr val="C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</a:t>
            </a:r>
            <a:r>
              <a:rPr lang="en-US" altLang="zh-CN" sz="1200" b="1" spc="300" dirty="0" err="1">
                <a:solidFill>
                  <a:srgbClr val="C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+Y</a:t>
            </a:r>
            <a:r>
              <a:rPr lang="en-US" altLang="zh-CN" sz="1200" b="1" spc="300" baseline="-25000" dirty="0" err="1">
                <a:solidFill>
                  <a:srgbClr val="C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</a:t>
            </a:r>
            <a:r>
              <a:rPr lang="en-US" altLang="zh-CN" sz="1200" b="1" spc="3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)</a:t>
            </a:r>
            <a:r>
              <a:rPr lang="en-US" altLang="zh-CN" sz="1200" b="1" spc="300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C</a:t>
            </a:r>
            <a:r>
              <a:rPr lang="en-US" altLang="zh-CN" sz="1200" b="1" spc="300" baseline="-25000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i-1   </a:t>
            </a:r>
            <a:r>
              <a:rPr lang="zh-CN" altLang="en-US" sz="1200" b="1" spc="300" baseline="0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见</a:t>
            </a:r>
            <a:r>
              <a:rPr lang="en-US" altLang="zh-CN" sz="1200" b="1" spc="300" baseline="0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18</a:t>
            </a:r>
            <a:r>
              <a:rPr lang="zh-CN" altLang="en-US" sz="1200" b="1" spc="300" baseline="0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页</a:t>
            </a:r>
            <a:r>
              <a:rPr lang="en-US" altLang="zh-CN" sz="1200" b="1" spc="300" baseline="0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PPT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propagate[ˈ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prɑːpəɡeɪt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]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传播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 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宣传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 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繁殖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 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增殖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：表示本位的两个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位二进制数</a:t>
            </a:r>
            <a:r>
              <a:rPr lang="en-US" altLang="zh-CN" sz="1200" b="0" spc="300" dirty="0">
                <a:solidFill>
                  <a:srgbClr val="0000FF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X</a:t>
            </a:r>
            <a:r>
              <a:rPr lang="en-US" altLang="zh-CN" sz="1200" b="0" spc="300" baseline="-25000" dirty="0">
                <a:solidFill>
                  <a:srgbClr val="0000FF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</a:t>
            </a:r>
            <a:r>
              <a:rPr lang="zh-CN" altLang="en-US" sz="1200" b="0" spc="300" baseline="0" dirty="0">
                <a:solidFill>
                  <a:srgbClr val="0000FF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和</a:t>
            </a:r>
            <a:r>
              <a:rPr lang="en-US" altLang="zh-CN" sz="1200" b="0" spc="300" dirty="0">
                <a:solidFill>
                  <a:srgbClr val="0000FF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Y</a:t>
            </a:r>
            <a:r>
              <a:rPr lang="en-US" altLang="zh-CN" sz="1200" b="0" spc="300" baseline="-25000" dirty="0">
                <a:solidFill>
                  <a:srgbClr val="0000FF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相加否</a:t>
            </a:r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产生进位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，因此叫进位产生函数。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</a:t>
            </a:r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控制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是否把上一位的进位位</a:t>
            </a:r>
            <a:r>
              <a:rPr lang="en-US" altLang="zh-CN" sz="1200" b="1" spc="300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C</a:t>
            </a:r>
            <a:r>
              <a:rPr lang="en-US" altLang="zh-CN" sz="1200" b="1" spc="300" baseline="-25000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i-1</a:t>
            </a:r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传递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到本位。</a:t>
            </a:r>
            <a:r>
              <a:rPr lang="en-US" altLang="zh-CN" sz="1200" b="0" spc="300" dirty="0" err="1">
                <a:solidFill>
                  <a:srgbClr val="C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X</a:t>
            </a:r>
            <a:r>
              <a:rPr lang="en-US" altLang="zh-CN" sz="1200" b="0" spc="300" baseline="-25000" dirty="0" err="1">
                <a:solidFill>
                  <a:srgbClr val="C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</a:t>
            </a:r>
            <a:r>
              <a:rPr lang="en-US" altLang="zh-CN" sz="1200" b="0" spc="300" dirty="0" err="1">
                <a:solidFill>
                  <a:srgbClr val="C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⊕Y</a:t>
            </a:r>
            <a:r>
              <a:rPr lang="en-US" altLang="zh-CN" sz="1200" b="0" spc="300" baseline="-25000" dirty="0" err="1">
                <a:solidFill>
                  <a:srgbClr val="C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=1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就传递到本位，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=0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就不传递到本位。</a:t>
            </a:r>
            <a:b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altLang="zh-CN" sz="1200" b="1" spc="300" baseline="0" dirty="0">
              <a:solidFill>
                <a:srgbClr val="00B050"/>
              </a:solidFill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r>
              <a:rPr lang="zh-CN" altLang="en-US" dirty="0"/>
              <a:t>、通过图和表达式，都可以看出来，进位需要传递。</a:t>
            </a:r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、</a:t>
            </a:r>
            <a:r>
              <a:rPr lang="en-US" altLang="zh-CN" b="1" dirty="0" err="1"/>
              <a:t>Pn</a:t>
            </a:r>
            <a:r>
              <a:rPr lang="zh-CN" altLang="en-US" dirty="0"/>
              <a:t>是</a:t>
            </a:r>
            <a:r>
              <a:rPr lang="zh-CN" altLang="en-US" b="1" dirty="0"/>
              <a:t>开关，阀门</a:t>
            </a:r>
            <a:r>
              <a:rPr lang="zh-CN" altLang="en-US" dirty="0"/>
              <a:t>（实际也是与门的阀门）。每一个全加器是否传递进位要看</a:t>
            </a:r>
            <a:r>
              <a:rPr lang="en-US" altLang="zh-CN" dirty="0" err="1"/>
              <a:t>Pn</a:t>
            </a:r>
            <a:r>
              <a:rPr lang="zh-CN" altLang="en-US" dirty="0"/>
              <a:t>是否</a:t>
            </a:r>
            <a:r>
              <a:rPr lang="en-US" altLang="zh-CN" dirty="0"/>
              <a:t>=1</a:t>
            </a:r>
            <a:r>
              <a:rPr lang="zh-CN" altLang="en-US" dirty="0"/>
              <a:t>，右图</a:t>
            </a:r>
            <a:r>
              <a:rPr lang="en-US" altLang="zh-CN" sz="1200" b="0" spc="300" dirty="0" err="1">
                <a:solidFill>
                  <a:srgbClr val="C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X</a:t>
            </a:r>
            <a:r>
              <a:rPr lang="en-US" altLang="zh-CN" sz="1200" b="0" spc="300" baseline="-25000" dirty="0" err="1">
                <a:solidFill>
                  <a:srgbClr val="C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n</a:t>
            </a:r>
            <a:r>
              <a:rPr lang="en-US" altLang="zh-CN" sz="1200" b="0" spc="300" dirty="0" err="1">
                <a:solidFill>
                  <a:srgbClr val="C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⊕Y</a:t>
            </a:r>
            <a:r>
              <a:rPr lang="en-US" altLang="zh-CN" sz="1200" b="0" spc="300" baseline="-25000" dirty="0" err="1">
                <a:solidFill>
                  <a:srgbClr val="C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n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=1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还是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=0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，是否关闭中间的与门。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200" b="1" spc="300" dirty="0">
                <a:solidFill>
                  <a:srgbClr val="0000FF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G</a:t>
            </a:r>
            <a:r>
              <a:rPr lang="en-US" altLang="zh-CN" sz="1200" b="1" spc="300" baseline="-25000" dirty="0">
                <a:solidFill>
                  <a:srgbClr val="0000FF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 </a:t>
            </a:r>
            <a:r>
              <a:rPr lang="en-US" altLang="zh-CN" sz="1200" b="1" spc="300" dirty="0">
                <a:solidFill>
                  <a:srgbClr val="0000FF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= X</a:t>
            </a:r>
            <a:r>
              <a:rPr lang="en-US" altLang="zh-CN" sz="1200" b="1" spc="300" baseline="-25000" dirty="0">
                <a:solidFill>
                  <a:srgbClr val="0000FF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</a:t>
            </a:r>
            <a:r>
              <a:rPr lang="en-US" altLang="zh-CN" sz="1200" b="1" spc="300" dirty="0">
                <a:solidFill>
                  <a:srgbClr val="0000FF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Y</a:t>
            </a:r>
            <a:r>
              <a:rPr lang="en-US" altLang="zh-CN" sz="1200" b="1" spc="300" baseline="-25000" dirty="0">
                <a:solidFill>
                  <a:srgbClr val="0000FF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  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200" b="1" spc="300" dirty="0">
                <a:solidFill>
                  <a:srgbClr val="C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P</a:t>
            </a:r>
            <a:r>
              <a:rPr lang="en-US" altLang="zh-CN" sz="1200" b="1" spc="300" baseline="-25000" dirty="0">
                <a:solidFill>
                  <a:srgbClr val="C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 </a:t>
            </a:r>
            <a:r>
              <a:rPr lang="en-US" altLang="zh-CN" sz="1200" b="1" spc="300" dirty="0">
                <a:solidFill>
                  <a:srgbClr val="C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= </a:t>
            </a:r>
            <a:r>
              <a:rPr lang="en-US" altLang="zh-CN" sz="1200" b="1" spc="300" dirty="0" err="1">
                <a:solidFill>
                  <a:srgbClr val="C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X</a:t>
            </a:r>
            <a:r>
              <a:rPr lang="en-US" altLang="zh-CN" sz="1200" b="1" spc="300" baseline="-25000" dirty="0" err="1">
                <a:solidFill>
                  <a:srgbClr val="C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</a:t>
            </a:r>
            <a:r>
              <a:rPr lang="en-US" altLang="zh-CN" sz="1200" b="1" spc="300" dirty="0" err="1">
                <a:solidFill>
                  <a:srgbClr val="C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⊕Y</a:t>
            </a:r>
            <a:r>
              <a:rPr lang="en-US" altLang="zh-CN" sz="1200" b="1" spc="300" baseline="-25000" dirty="0" err="1">
                <a:solidFill>
                  <a:srgbClr val="C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</a:t>
            </a:r>
            <a:endParaRPr lang="en-US" altLang="zh-CN" sz="1200" b="1" spc="300" baseline="-25000" dirty="0">
              <a:solidFill>
                <a:srgbClr val="C00000"/>
              </a:solidFill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r>
              <a:rPr lang="zh-CN" altLang="en-US" dirty="0"/>
              <a:t>都是只与参与运算的数据有关，数据确定，即可立即生成，所以</a:t>
            </a:r>
            <a:r>
              <a:rPr lang="en-US" altLang="zh-CN" dirty="0" err="1"/>
              <a:t>Cn</a:t>
            </a:r>
            <a:r>
              <a:rPr lang="zh-CN" altLang="en-US" dirty="0"/>
              <a:t>相当于只取决于参与运算的数据以及初始进位</a:t>
            </a:r>
            <a:r>
              <a:rPr lang="en-US" altLang="zh-CN" dirty="0"/>
              <a:t>C0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幻灯片图像占位符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3251" name="备注占位符 2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53252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A8754124-B4CB-44AC-BFA5-D8156BBC8B4C}" type="slidenum">
              <a:rPr lang="zh-CN" altLang="en-US">
                <a:latin typeface="等线" panose="02010600030101010101" charset="-122"/>
                <a:ea typeface="等线" panose="02010600030101010101" charset="-122"/>
              </a:rPr>
              <a:t>12</a:t>
            </a:fld>
            <a:endParaRPr lang="zh-CN" altLang="en-US">
              <a:latin typeface="等线" panose="02010600030101010101" charset="-122"/>
              <a:ea typeface="等线" panose="02010600030101010101" charset="-122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机器字长：计算机能够直接处理的二进制数据的位数。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20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关注</a:t>
            </a:r>
            <a:r>
              <a:rPr lang="en-US" altLang="zh-CN" b="1" dirty="0"/>
              <a:t>OP</a:t>
            </a:r>
            <a:r>
              <a:rPr lang="zh-CN" altLang="en-US" b="1" dirty="0"/>
              <a:t>码</a:t>
            </a:r>
            <a:r>
              <a:rPr lang="zh-CN" altLang="en-US" dirty="0"/>
              <a:t>位数可以编码的</a:t>
            </a:r>
            <a:r>
              <a:rPr lang="zh-CN" altLang="en-US" b="1" dirty="0"/>
              <a:t>个数</a:t>
            </a:r>
            <a:r>
              <a:rPr lang="zh-CN" altLang="en-US" dirty="0"/>
              <a:t>，用过的编码不能使用。</a:t>
            </a:r>
            <a:endParaRPr lang="en-US" altLang="zh-CN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dirty="0"/>
              <a:t>1</a:t>
            </a:r>
            <a:r>
              <a:rPr lang="zh-CN" altLang="en-US" dirty="0"/>
              <a:t>、二地址指令，</a:t>
            </a:r>
            <a:r>
              <a:rPr lang="en-US" altLang="zh-CN" dirty="0"/>
              <a:t>OP</a:t>
            </a:r>
            <a:r>
              <a:rPr lang="zh-CN" altLang="en-US" dirty="0"/>
              <a:t>的操作码有</a:t>
            </a:r>
            <a:r>
              <a:rPr lang="en-US" altLang="zh-CN" dirty="0"/>
              <a:t>4</a:t>
            </a:r>
            <a:r>
              <a:rPr lang="zh-CN" altLang="en-US" dirty="0"/>
              <a:t>位，</a:t>
            </a:r>
            <a:r>
              <a:rPr lang="en-US" altLang="zh-CN" dirty="0"/>
              <a:t>OP</a:t>
            </a:r>
            <a:r>
              <a:rPr lang="zh-CN" altLang="en-US" dirty="0"/>
              <a:t>可以有</a:t>
            </a:r>
            <a:r>
              <a:rPr lang="en-US" altLang="zh-CN" sz="1200" b="1" dirty="0">
                <a:solidFill>
                  <a:srgbClr val="C00000"/>
                </a:solidFill>
                <a:latin typeface="+mn-ea"/>
                <a:ea typeface="+mn-ea"/>
              </a:rPr>
              <a:t>2</a:t>
            </a:r>
            <a:r>
              <a:rPr lang="en-US" altLang="zh-CN" sz="1200" b="1" baseline="70000" dirty="0">
                <a:solidFill>
                  <a:srgbClr val="C00000"/>
                </a:solidFill>
                <a:latin typeface="+mn-ea"/>
                <a:ea typeface="+mn-ea"/>
              </a:rPr>
              <a:t>4</a:t>
            </a:r>
            <a:r>
              <a:rPr lang="zh-CN" altLang="en-US" sz="1200" b="0" baseline="0" dirty="0">
                <a:solidFill>
                  <a:srgbClr val="C00000"/>
                </a:solidFill>
                <a:latin typeface="+mn-ea"/>
                <a:ea typeface="+mn-ea"/>
              </a:rPr>
              <a:t>种编码，对应</a:t>
            </a:r>
            <a:r>
              <a:rPr lang="zh-CN" altLang="en-US" dirty="0"/>
              <a:t>有</a:t>
            </a:r>
            <a:r>
              <a:rPr lang="en-US" altLang="zh-CN" sz="1200" b="1" dirty="0">
                <a:solidFill>
                  <a:srgbClr val="C00000"/>
                </a:solidFill>
                <a:latin typeface="+mn-ea"/>
                <a:ea typeface="+mn-ea"/>
              </a:rPr>
              <a:t>2</a:t>
            </a:r>
            <a:r>
              <a:rPr lang="en-US" altLang="zh-CN" sz="1200" b="1" baseline="70000" dirty="0">
                <a:solidFill>
                  <a:srgbClr val="C00000"/>
                </a:solidFill>
                <a:latin typeface="+mn-ea"/>
                <a:ea typeface="+mn-ea"/>
              </a:rPr>
              <a:t>4</a:t>
            </a:r>
            <a:r>
              <a:rPr lang="zh-CN" altLang="en-US" sz="1200" b="0" baseline="0" dirty="0">
                <a:solidFill>
                  <a:srgbClr val="C00000"/>
                </a:solidFill>
                <a:latin typeface="+mn-ea"/>
                <a:ea typeface="+mn-ea"/>
              </a:rPr>
              <a:t>条指令，</a:t>
            </a:r>
            <a:endParaRPr lang="en-US" altLang="zh-CN" b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dirty="0"/>
              <a:t>2</a:t>
            </a:r>
            <a:r>
              <a:rPr lang="zh-CN" altLang="en-US" dirty="0"/>
              <a:t>、二地址指令中用于扩展单地址（</a:t>
            </a:r>
            <a:r>
              <a:rPr lang="en-US" altLang="zh-CN" dirty="0"/>
              <a:t>10</a:t>
            </a:r>
            <a:r>
              <a:rPr lang="zh-CN" altLang="en-US" dirty="0"/>
              <a:t>位</a:t>
            </a:r>
            <a:r>
              <a:rPr lang="en-US" altLang="zh-CN" dirty="0"/>
              <a:t>OP</a:t>
            </a:r>
            <a:r>
              <a:rPr lang="zh-CN" altLang="en-US" dirty="0"/>
              <a:t>码）而留出来的编码是</a:t>
            </a:r>
            <a:r>
              <a:rPr lang="en-US" altLang="zh-CN" dirty="0"/>
              <a:t>=</a:t>
            </a:r>
            <a:r>
              <a:rPr lang="en-US" altLang="zh-CN" sz="1200" b="1" dirty="0">
                <a:solidFill>
                  <a:srgbClr val="C00000"/>
                </a:solidFill>
                <a:latin typeface="+mn-ea"/>
                <a:ea typeface="+mn-ea"/>
              </a:rPr>
              <a:t>2</a:t>
            </a:r>
            <a:r>
              <a:rPr lang="en-US" altLang="zh-CN" sz="1200" b="1" baseline="70000" dirty="0">
                <a:solidFill>
                  <a:srgbClr val="C00000"/>
                </a:solidFill>
                <a:latin typeface="+mn-ea"/>
                <a:ea typeface="+mn-ea"/>
              </a:rPr>
              <a:t>4</a:t>
            </a:r>
            <a:r>
              <a:rPr lang="en-US" altLang="zh-CN" sz="1200" b="1" dirty="0">
                <a:solidFill>
                  <a:srgbClr val="C00000"/>
                </a:solidFill>
                <a:latin typeface="+mn-ea"/>
                <a:ea typeface="+mn-ea"/>
              </a:rPr>
              <a:t>-15=1</a:t>
            </a:r>
            <a:r>
              <a:rPr lang="zh-CN" altLang="en-US" sz="1200" b="1" dirty="0">
                <a:solidFill>
                  <a:srgbClr val="C00000"/>
                </a:solidFill>
                <a:latin typeface="+mn-ea"/>
                <a:ea typeface="+mn-ea"/>
              </a:rPr>
              <a:t>个，</a:t>
            </a:r>
            <a:r>
              <a:rPr lang="zh-CN" altLang="en-US" sz="1200" b="0" dirty="0">
                <a:solidFill>
                  <a:srgbClr val="C00000"/>
                </a:solidFill>
                <a:latin typeface="+mn-ea"/>
                <a:ea typeface="+mn-ea"/>
              </a:rPr>
              <a:t>这一个编码与后面的</a:t>
            </a:r>
            <a:r>
              <a:rPr lang="en-US" altLang="zh-CN" sz="1200" b="0" dirty="0">
                <a:solidFill>
                  <a:srgbClr val="C00000"/>
                </a:solidFill>
                <a:latin typeface="+mn-ea"/>
                <a:ea typeface="+mn-ea"/>
              </a:rPr>
              <a:t>6</a:t>
            </a:r>
            <a:r>
              <a:rPr lang="zh-CN" altLang="en-US" sz="1200" b="0" dirty="0">
                <a:solidFill>
                  <a:srgbClr val="C00000"/>
                </a:solidFill>
                <a:latin typeface="+mn-ea"/>
                <a:ea typeface="+mn-ea"/>
              </a:rPr>
              <a:t>位</a:t>
            </a:r>
            <a:r>
              <a:rPr lang="en-US" altLang="zh-CN" sz="1200" b="1" dirty="0">
                <a:solidFill>
                  <a:srgbClr val="C00000"/>
                </a:solidFill>
                <a:latin typeface="+mn-ea"/>
                <a:ea typeface="+mn-ea"/>
              </a:rPr>
              <a:t>OP</a:t>
            </a:r>
            <a:r>
              <a:rPr lang="zh-CN" altLang="en-US" sz="1200" b="1" dirty="0">
                <a:solidFill>
                  <a:srgbClr val="C00000"/>
                </a:solidFill>
                <a:latin typeface="+mn-ea"/>
                <a:ea typeface="+mn-ea"/>
              </a:rPr>
              <a:t>码</a:t>
            </a:r>
            <a:r>
              <a:rPr lang="zh-CN" altLang="en-US" sz="1200" b="0" dirty="0">
                <a:solidFill>
                  <a:srgbClr val="C00000"/>
                </a:solidFill>
                <a:latin typeface="+mn-ea"/>
                <a:ea typeface="+mn-ea"/>
              </a:rPr>
              <a:t>的组合，可以编出的编码条数为：</a:t>
            </a:r>
            <a:r>
              <a:rPr lang="en-US" altLang="zh-CN" sz="1200" b="1" dirty="0">
                <a:solidFill>
                  <a:srgbClr val="C00000"/>
                </a:solidFill>
                <a:latin typeface="+mn-ea"/>
                <a:ea typeface="+mn-ea"/>
              </a:rPr>
              <a:t>(2</a:t>
            </a:r>
            <a:r>
              <a:rPr lang="en-US" altLang="zh-CN" sz="1200" b="1" baseline="70000" dirty="0">
                <a:solidFill>
                  <a:srgbClr val="C00000"/>
                </a:solidFill>
                <a:latin typeface="+mn-ea"/>
                <a:ea typeface="+mn-ea"/>
              </a:rPr>
              <a:t>4</a:t>
            </a:r>
            <a:r>
              <a:rPr lang="en-US" altLang="zh-CN" sz="1200" b="1" dirty="0">
                <a:solidFill>
                  <a:srgbClr val="C00000"/>
                </a:solidFill>
                <a:latin typeface="+mn-ea"/>
                <a:ea typeface="+mn-ea"/>
              </a:rPr>
              <a:t>-15)*2</a:t>
            </a:r>
            <a:r>
              <a:rPr lang="en-US" altLang="zh-CN" sz="1200" b="1" baseline="70000" dirty="0">
                <a:solidFill>
                  <a:srgbClr val="C00000"/>
                </a:solidFill>
                <a:latin typeface="+mn-ea"/>
              </a:rPr>
              <a:t>6</a:t>
            </a:r>
            <a:r>
              <a:rPr lang="zh-CN" altLang="en-US" sz="1200" b="1" baseline="0" dirty="0">
                <a:solidFill>
                  <a:srgbClr val="C00000"/>
                </a:solidFill>
                <a:latin typeface="+mn-ea"/>
              </a:rPr>
              <a:t>，</a:t>
            </a:r>
            <a:r>
              <a:rPr lang="zh-CN" altLang="en-US" sz="1200" b="0" baseline="0" dirty="0">
                <a:solidFill>
                  <a:srgbClr val="C00000"/>
                </a:solidFill>
                <a:latin typeface="+mn-ea"/>
              </a:rPr>
              <a:t>剩余的编码个数为：</a:t>
            </a:r>
            <a:r>
              <a:rPr lang="en-US" altLang="zh-CN" sz="1200" b="1" dirty="0">
                <a:solidFill>
                  <a:srgbClr val="C00000"/>
                </a:solidFill>
                <a:latin typeface="+mn-ea"/>
              </a:rPr>
              <a:t>(2</a:t>
            </a:r>
            <a:r>
              <a:rPr lang="en-US" altLang="zh-CN" sz="1200" b="1" baseline="70000" dirty="0">
                <a:solidFill>
                  <a:srgbClr val="C00000"/>
                </a:solidFill>
                <a:latin typeface="+mn-ea"/>
              </a:rPr>
              <a:t>4</a:t>
            </a:r>
            <a:r>
              <a:rPr lang="en-US" altLang="zh-CN" sz="1200" b="1" dirty="0">
                <a:solidFill>
                  <a:srgbClr val="C00000"/>
                </a:solidFill>
                <a:latin typeface="+mn-ea"/>
              </a:rPr>
              <a:t>-15)*2</a:t>
            </a:r>
            <a:r>
              <a:rPr lang="en-US" altLang="zh-CN" sz="1200" b="1" baseline="70000" dirty="0">
                <a:solidFill>
                  <a:srgbClr val="C00000"/>
                </a:solidFill>
                <a:latin typeface="+mn-ea"/>
              </a:rPr>
              <a:t>6</a:t>
            </a:r>
            <a:r>
              <a:rPr lang="en-US" altLang="zh-CN" sz="1200" b="1" dirty="0">
                <a:solidFill>
                  <a:srgbClr val="C00000"/>
                </a:solidFill>
                <a:latin typeface="+mn-ea"/>
              </a:rPr>
              <a:t>-34</a:t>
            </a:r>
            <a:r>
              <a:rPr lang="zh-CN" altLang="en-US" sz="1200" b="1" dirty="0">
                <a:solidFill>
                  <a:srgbClr val="C00000"/>
                </a:solidFill>
                <a:latin typeface="+mn-ea"/>
              </a:rPr>
              <a:t>个</a:t>
            </a:r>
            <a:endParaRPr lang="en-US" altLang="zh-CN" sz="1200" b="0" baseline="0" dirty="0">
              <a:solidFill>
                <a:srgbClr val="C00000"/>
              </a:solidFill>
              <a:latin typeface="+mn-ea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200" b="0" baseline="0" dirty="0">
                <a:solidFill>
                  <a:srgbClr val="C00000"/>
                </a:solidFill>
                <a:latin typeface="+mn-ea"/>
                <a:ea typeface="+mn-ea"/>
              </a:rPr>
              <a:t>3</a:t>
            </a:r>
            <a:r>
              <a:rPr lang="zh-CN" altLang="en-US" sz="1200" b="0" baseline="0" dirty="0">
                <a:solidFill>
                  <a:srgbClr val="C00000"/>
                </a:solidFill>
                <a:latin typeface="+mn-ea"/>
                <a:ea typeface="+mn-ea"/>
              </a:rPr>
              <a:t>、</a:t>
            </a:r>
            <a:r>
              <a:rPr lang="en-US" altLang="zh-CN" sz="1200" b="0" baseline="0" dirty="0">
                <a:solidFill>
                  <a:srgbClr val="C00000"/>
                </a:solidFill>
                <a:latin typeface="+mn-ea"/>
                <a:ea typeface="+mn-ea"/>
              </a:rPr>
              <a:t>0</a:t>
            </a:r>
            <a:r>
              <a:rPr lang="zh-CN" altLang="en-US" sz="1200" b="0" baseline="0" dirty="0">
                <a:solidFill>
                  <a:srgbClr val="C00000"/>
                </a:solidFill>
                <a:latin typeface="+mn-ea"/>
                <a:ea typeface="+mn-ea"/>
              </a:rPr>
              <a:t>地址指令（</a:t>
            </a:r>
            <a:r>
              <a:rPr lang="en-US" altLang="zh-CN" sz="1200" b="0" baseline="0" dirty="0">
                <a:solidFill>
                  <a:srgbClr val="C00000"/>
                </a:solidFill>
                <a:latin typeface="+mn-ea"/>
                <a:ea typeface="+mn-ea"/>
              </a:rPr>
              <a:t>16</a:t>
            </a:r>
            <a:r>
              <a:rPr lang="zh-CN" altLang="en-US" sz="1200" b="0" baseline="0" dirty="0">
                <a:solidFill>
                  <a:srgbClr val="C00000"/>
                </a:solidFill>
                <a:latin typeface="+mn-ea"/>
                <a:ea typeface="+mn-ea"/>
              </a:rPr>
              <a:t>位</a:t>
            </a:r>
            <a:r>
              <a:rPr lang="en-US" altLang="zh-CN" sz="1200" b="0" baseline="0" dirty="0">
                <a:solidFill>
                  <a:srgbClr val="C00000"/>
                </a:solidFill>
                <a:latin typeface="+mn-ea"/>
                <a:ea typeface="+mn-ea"/>
              </a:rPr>
              <a:t>OP</a:t>
            </a:r>
            <a:r>
              <a:rPr lang="zh-CN" altLang="en-US" sz="1200" b="0" baseline="0" dirty="0">
                <a:solidFill>
                  <a:srgbClr val="C00000"/>
                </a:solidFill>
                <a:latin typeface="+mn-ea"/>
                <a:ea typeface="+mn-ea"/>
              </a:rPr>
              <a:t>码，去掉前面用过的），编码去掉用过的还有</a:t>
            </a:r>
            <a:r>
              <a:rPr lang="en-US" altLang="zh-CN" sz="1200" b="0" baseline="0" dirty="0">
                <a:solidFill>
                  <a:srgbClr val="C00000"/>
                </a:solidFill>
                <a:latin typeface="+mn-ea"/>
                <a:ea typeface="+mn-ea"/>
              </a:rPr>
              <a:t>16-10=6</a:t>
            </a:r>
            <a:r>
              <a:rPr lang="zh-CN" altLang="en-US" sz="1200" b="0" baseline="0" dirty="0">
                <a:solidFill>
                  <a:srgbClr val="C00000"/>
                </a:solidFill>
                <a:latin typeface="+mn-ea"/>
                <a:ea typeface="+mn-ea"/>
              </a:rPr>
              <a:t>位。与前十位剩余编码个数相乘</a:t>
            </a:r>
            <a:r>
              <a:rPr lang="en-US" altLang="zh-CN" sz="1200" b="0" baseline="0" dirty="0">
                <a:solidFill>
                  <a:srgbClr val="C00000"/>
                </a:solidFill>
                <a:latin typeface="+mn-ea"/>
                <a:ea typeface="+mn-ea"/>
              </a:rPr>
              <a:t>=</a:t>
            </a:r>
            <a:r>
              <a:rPr lang="en-US" altLang="zh-CN" sz="1200" b="1" dirty="0">
                <a:solidFill>
                  <a:srgbClr val="C00000"/>
                </a:solidFill>
                <a:latin typeface="+mn-ea"/>
              </a:rPr>
              <a:t>( (2</a:t>
            </a:r>
            <a:r>
              <a:rPr lang="en-US" altLang="zh-CN" sz="1200" b="1" baseline="70000" dirty="0">
                <a:solidFill>
                  <a:srgbClr val="C00000"/>
                </a:solidFill>
                <a:latin typeface="+mn-ea"/>
              </a:rPr>
              <a:t>4</a:t>
            </a:r>
            <a:r>
              <a:rPr lang="en-US" altLang="zh-CN" sz="1200" b="1" dirty="0">
                <a:solidFill>
                  <a:srgbClr val="C00000"/>
                </a:solidFill>
                <a:latin typeface="+mn-ea"/>
              </a:rPr>
              <a:t>-15)*2</a:t>
            </a:r>
            <a:r>
              <a:rPr lang="en-US" altLang="zh-CN" sz="1200" b="1" baseline="70000" dirty="0">
                <a:solidFill>
                  <a:srgbClr val="C00000"/>
                </a:solidFill>
                <a:latin typeface="+mn-ea"/>
              </a:rPr>
              <a:t>6</a:t>
            </a:r>
            <a:r>
              <a:rPr lang="en-US" altLang="zh-CN" sz="1200" b="1" dirty="0">
                <a:solidFill>
                  <a:srgbClr val="C00000"/>
                </a:solidFill>
                <a:latin typeface="+mn-ea"/>
              </a:rPr>
              <a:t>-34)*2</a:t>
            </a:r>
            <a:r>
              <a:rPr lang="en-US" altLang="zh-CN" sz="1200" b="1" baseline="70000" dirty="0">
                <a:solidFill>
                  <a:srgbClr val="C00000"/>
                </a:solidFill>
                <a:latin typeface="+mn-ea"/>
              </a:rPr>
              <a:t>6</a:t>
            </a:r>
            <a:r>
              <a:rPr lang="zh-CN" altLang="en-US" sz="1200" b="0" baseline="0" dirty="0">
                <a:solidFill>
                  <a:srgbClr val="C00000"/>
                </a:solidFill>
                <a:latin typeface="+mn-ea"/>
                <a:ea typeface="+mn-ea"/>
              </a:rPr>
              <a:t>，即为</a:t>
            </a:r>
            <a:r>
              <a:rPr lang="en-US" altLang="zh-CN" sz="1200" b="0" baseline="0" dirty="0">
                <a:solidFill>
                  <a:srgbClr val="C00000"/>
                </a:solidFill>
                <a:latin typeface="+mn-ea"/>
                <a:ea typeface="+mn-ea"/>
              </a:rPr>
              <a:t>0</a:t>
            </a:r>
            <a:r>
              <a:rPr lang="zh-CN" altLang="en-US" sz="1200" b="0" baseline="0" dirty="0">
                <a:solidFill>
                  <a:srgbClr val="C00000"/>
                </a:solidFill>
                <a:latin typeface="+mn-ea"/>
                <a:ea typeface="+mn-ea"/>
              </a:rPr>
              <a:t>地址指令的编码个数。</a:t>
            </a:r>
          </a:p>
          <a:p>
            <a:endParaRPr lang="zh-CN" altLang="en-US" b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21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7.png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63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  <a:t>2021/6/15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  <a:t>2021/6/15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椭圆 14"/>
          <p:cNvSpPr/>
          <p:nvPr userDrawn="1"/>
        </p:nvSpPr>
        <p:spPr>
          <a:xfrm>
            <a:off x="11290928" y="6595549"/>
            <a:ext cx="246888" cy="246888"/>
          </a:xfrm>
          <a:prstGeom prst="ellipse">
            <a:avLst/>
          </a:prstGeom>
          <a:solidFill>
            <a:srgbClr val="1387B7"/>
          </a:solidFill>
          <a:ln>
            <a:solidFill>
              <a:srgbClr val="1387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7822" y="257614"/>
            <a:ext cx="10515600" cy="617641"/>
          </a:xfrm>
        </p:spPr>
        <p:txBody>
          <a:bodyPr>
            <a:normAutofit/>
          </a:bodyPr>
          <a:lstStyle>
            <a:lvl1pPr>
              <a:defRPr sz="2800" b="1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8" name="矩形 7"/>
          <p:cNvSpPr/>
          <p:nvPr userDrawn="1"/>
        </p:nvSpPr>
        <p:spPr>
          <a:xfrm>
            <a:off x="11430" y="6692474"/>
            <a:ext cx="12180570" cy="169469"/>
          </a:xfrm>
          <a:prstGeom prst="rect">
            <a:avLst/>
          </a:prstGeom>
          <a:solidFill>
            <a:srgbClr val="138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-1270" y="6692474"/>
            <a:ext cx="759220" cy="169469"/>
          </a:xfrm>
          <a:prstGeom prst="rect">
            <a:avLst/>
          </a:prstGeom>
          <a:solidFill>
            <a:srgbClr val="2E4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灯片编号占位符 3"/>
          <p:cNvSpPr txBox="1"/>
          <p:nvPr userDrawn="1"/>
        </p:nvSpPr>
        <p:spPr>
          <a:xfrm>
            <a:off x="11268341" y="6589899"/>
            <a:ext cx="292061" cy="283147"/>
          </a:xfrm>
          <a:prstGeom prst="rect">
            <a:avLst/>
          </a:prstGeom>
        </p:spPr>
        <p:txBody>
          <a:bodyPr vert="horz" wrap="square" lIns="0" tIns="0" rIns="0" bIns="0" rtlCol="0" anchor="ctr" anchorCtr="1"/>
          <a:lstStyle>
            <a:defPPr>
              <a:defRPr lang="zh-CN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5183D58-648D-4475-BEF8-624F48514A30}" type="slidenum">
              <a:rPr lang="zh-CN" altLang="en-US" smtClean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  <a:cs typeface="Segoe UI" panose="020B0502040204020203" pitchFamily="34" charset="0"/>
              </a:rPr>
              <a:t>‹#›</a:t>
            </a:fld>
            <a:endParaRPr lang="zh-CN" altLang="en-US" dirty="0">
              <a:solidFill>
                <a:schemeClr val="bg1"/>
              </a:solidFill>
              <a:latin typeface="Impact" panose="020B0806030902050204" pitchFamily="34" charset="0"/>
              <a:ea typeface="微软雅黑" panose="020B0503020204020204" pitchFamily="34" charset="-122"/>
              <a:cs typeface="Segoe UI" panose="020B0502040204020203" pitchFamily="34" charset="0"/>
            </a:endParaRPr>
          </a:p>
        </p:txBody>
      </p:sp>
      <p:sp>
        <p:nvSpPr>
          <p:cNvPr id="21" name="任意多边形 20"/>
          <p:cNvSpPr/>
          <p:nvPr userDrawn="1"/>
        </p:nvSpPr>
        <p:spPr>
          <a:xfrm flipV="1">
            <a:off x="326571" y="359908"/>
            <a:ext cx="1386789" cy="432000"/>
          </a:xfrm>
          <a:custGeom>
            <a:avLst/>
            <a:gdLst>
              <a:gd name="connsiteX0" fmla="*/ 167822 w 1386790"/>
              <a:gd name="connsiteY0" fmla="*/ 524933 h 524933"/>
              <a:gd name="connsiteX1" fmla="*/ 168846 w 1386790"/>
              <a:gd name="connsiteY1" fmla="*/ 524933 h 524933"/>
              <a:gd name="connsiteX2" fmla="*/ 168846 w 1386790"/>
              <a:gd name="connsiteY2" fmla="*/ 14598 h 524933"/>
              <a:gd name="connsiteX3" fmla="*/ 1386790 w 1386790"/>
              <a:gd name="connsiteY3" fmla="*/ 14598 h 524933"/>
              <a:gd name="connsiteX4" fmla="*/ 1386790 w 1386790"/>
              <a:gd name="connsiteY4" fmla="*/ 0 h 524933"/>
              <a:gd name="connsiteX5" fmla="*/ 167822 w 1386790"/>
              <a:gd name="connsiteY5" fmla="*/ 0 h 524933"/>
              <a:gd name="connsiteX6" fmla="*/ 152999 w 1386790"/>
              <a:gd name="connsiteY6" fmla="*/ 0 h 524933"/>
              <a:gd name="connsiteX7" fmla="*/ 152999 w 1386790"/>
              <a:gd name="connsiteY7" fmla="*/ 507260 h 524933"/>
              <a:gd name="connsiteX8" fmla="*/ 107280 w 1386790"/>
              <a:gd name="connsiteY8" fmla="*/ 507260 h 524933"/>
              <a:gd name="connsiteX9" fmla="*/ 107280 w 1386790"/>
              <a:gd name="connsiteY9" fmla="*/ 0 h 524933"/>
              <a:gd name="connsiteX10" fmla="*/ 0 w 1386790"/>
              <a:gd name="connsiteY10" fmla="*/ 0 h 524933"/>
              <a:gd name="connsiteX11" fmla="*/ 0 w 1386790"/>
              <a:gd name="connsiteY11" fmla="*/ 524932 h 524933"/>
              <a:gd name="connsiteX12" fmla="*/ 33834 w 1386790"/>
              <a:gd name="connsiteY12" fmla="*/ 524932 h 524933"/>
              <a:gd name="connsiteX13" fmla="*/ 33834 w 1386790"/>
              <a:gd name="connsiteY13" fmla="*/ 23810 h 524933"/>
              <a:gd name="connsiteX14" fmla="*/ 79553 w 1386790"/>
              <a:gd name="connsiteY14" fmla="*/ 23810 h 524933"/>
              <a:gd name="connsiteX15" fmla="*/ 79553 w 1386790"/>
              <a:gd name="connsiteY15" fmla="*/ 524932 h 524933"/>
              <a:gd name="connsiteX16" fmla="*/ 167822 w 1386790"/>
              <a:gd name="connsiteY16" fmla="*/ 524932 h 524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86790" h="524933">
                <a:moveTo>
                  <a:pt x="167822" y="524933"/>
                </a:moveTo>
                <a:lnTo>
                  <a:pt x="168846" y="524933"/>
                </a:lnTo>
                <a:lnTo>
                  <a:pt x="168846" y="14598"/>
                </a:lnTo>
                <a:lnTo>
                  <a:pt x="1386790" y="14598"/>
                </a:lnTo>
                <a:lnTo>
                  <a:pt x="1386790" y="0"/>
                </a:lnTo>
                <a:lnTo>
                  <a:pt x="167822" y="0"/>
                </a:lnTo>
                <a:lnTo>
                  <a:pt x="152999" y="0"/>
                </a:lnTo>
                <a:lnTo>
                  <a:pt x="152999" y="507260"/>
                </a:lnTo>
                <a:lnTo>
                  <a:pt x="107280" y="507260"/>
                </a:lnTo>
                <a:lnTo>
                  <a:pt x="107280" y="0"/>
                </a:lnTo>
                <a:lnTo>
                  <a:pt x="0" y="0"/>
                </a:lnTo>
                <a:lnTo>
                  <a:pt x="0" y="524932"/>
                </a:lnTo>
                <a:lnTo>
                  <a:pt x="33834" y="524932"/>
                </a:lnTo>
                <a:lnTo>
                  <a:pt x="33834" y="23810"/>
                </a:lnTo>
                <a:lnTo>
                  <a:pt x="79553" y="23810"/>
                </a:lnTo>
                <a:lnTo>
                  <a:pt x="79553" y="524932"/>
                </a:lnTo>
                <a:lnTo>
                  <a:pt x="167822" y="524932"/>
                </a:lnTo>
                <a:close/>
              </a:path>
            </a:pathLst>
          </a:custGeom>
          <a:solidFill>
            <a:srgbClr val="28A9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2">
            <a:biLevel thresh="50000"/>
          </a:blip>
          <a:stretch>
            <a:fillRect/>
          </a:stretch>
        </p:blipFill>
        <p:spPr>
          <a:xfrm>
            <a:off x="597094" y="6680694"/>
            <a:ext cx="1380275" cy="25502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-</a:t>
            </a:r>
            <a:fld id="{ADB768AF-D19D-4B19-B140-7DF97929A9A1}" type="slidenum">
              <a:rPr lang="en-US" altLang="zh-CN"/>
              <a:t>‹#›</a:t>
            </a:fld>
            <a:r>
              <a:rPr lang="en-US" altLang="zh-CN"/>
              <a:t>- 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27381" y="980728"/>
            <a:ext cx="10957984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US" altLang="zh-CN"/>
              <a:t> -</a:t>
            </a:r>
            <a:fld id="{7DB7D154-6577-432F-8144-43C687260925}" type="slidenum">
              <a:rPr lang="en-US" altLang="zh-CN" smtClean="0"/>
              <a:t>‹#›</a:t>
            </a:fld>
            <a:r>
              <a:rPr lang="en-US" altLang="zh-CN"/>
              <a:t>- 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</a:t>
            </a:r>
            <a:r>
              <a:rPr lang="zh-CN" altLang="en-US" dirty="0"/>
              <a:t>此处编辑母版标题样式</a:t>
            </a:r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527381" y="1052984"/>
            <a:ext cx="5472608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8" name="内容占位符 2"/>
          <p:cNvSpPr>
            <a:spLocks noGrp="1"/>
          </p:cNvSpPr>
          <p:nvPr>
            <p:ph idx="11"/>
          </p:nvPr>
        </p:nvSpPr>
        <p:spPr>
          <a:xfrm>
            <a:off x="6288021" y="1052984"/>
            <a:ext cx="5472608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US" altLang="zh-CN"/>
              <a:t> -</a:t>
            </a:r>
            <a:fld id="{5F521C08-B429-4574-BE91-8CD5A8D82BBE}" type="slidenum">
              <a:rPr lang="en-US" altLang="zh-CN" smtClean="0"/>
              <a:t>‹#›</a:t>
            </a:fld>
            <a:r>
              <a:rPr lang="en-US" altLang="zh-CN"/>
              <a:t>- 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"/>
          <p:cNvGrpSpPr/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4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5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6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3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4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5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3951" y="6023137"/>
            <a:ext cx="12192000" cy="836613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  <a:effectLst>
            <a:glow rad="127000">
              <a:schemeClr val="bg1">
                <a:alpha val="38000"/>
              </a:schemeClr>
            </a:glow>
          </a:effectLst>
        </p:spPr>
      </p:pic>
      <p:sp>
        <p:nvSpPr>
          <p:cNvPr id="9" name="灯片编号占位符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10223500" y="6237288"/>
            <a:ext cx="1354667" cy="476250"/>
          </a:xfrm>
          <a:noFill/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807A58F-92FA-4C20-BF32-9E303ED892C9}" type="slidenum">
              <a:rPr lang="en-US" altLang="zh-CN" smtClean="0">
                <a:latin typeface="Arial" panose="020B0604020202020204" pitchFamily="34" charset="0"/>
              </a:rPr>
              <a:t>‹#›</a:t>
            </a:fld>
            <a:endParaRPr lang="en-US" altLang="zh-CN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"/>
          <p:cNvGrpSpPr/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4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5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6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609600" y="214313"/>
            <a:ext cx="10972800" cy="587851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矩形 15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24417" y="6524625"/>
            <a:ext cx="1919816" cy="196850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ADB7D70D-7DF3-4918-ACB7-161C21D1246F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userDrawn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1"/>
          <p:cNvGrpSpPr/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6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7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8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1"/>
            <a:ext cx="10668000" cy="1216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1251" y="1752600"/>
            <a:ext cx="5232400" cy="4267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0" y="6248400"/>
            <a:ext cx="2641600" cy="476250"/>
          </a:xfrm>
          <a:prstGeom prst="rect">
            <a:avLst/>
          </a:prstGeom>
        </p:spPr>
        <p:txBody>
          <a:bodyPr/>
          <a:lstStyle>
            <a:lvl1pPr algn="r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" name="Rectangle 7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711200" y="6153150"/>
            <a:ext cx="3657600" cy="476250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zh-CN" altLang="en-US"/>
              <a:t>计算机组成原理  </a:t>
            </a:r>
            <a:r>
              <a:rPr lang="en-US" altLang="zh-CN"/>
              <a:t>Slide</a:t>
            </a:r>
            <a:r>
              <a:rPr lang="en-US" altLang="zh-CN" sz="1200"/>
              <a:t> </a:t>
            </a:r>
            <a:fld id="{FD3FAE62-0744-4188-868F-C5ADF094D286}" type="slidenum">
              <a:rPr lang="en-US" altLang="zh-CN" sz="1200">
                <a:solidFill>
                  <a:schemeClr val="accent2"/>
                </a:solidFill>
              </a:rPr>
              <a:t>‹#›</a:t>
            </a:fld>
            <a:r>
              <a:rPr lang="en-US" altLang="zh-CN" sz="1200"/>
              <a:t> 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椭圆 14"/>
          <p:cNvSpPr/>
          <p:nvPr userDrawn="1"/>
        </p:nvSpPr>
        <p:spPr>
          <a:xfrm>
            <a:off x="11290928" y="6595549"/>
            <a:ext cx="246888" cy="246888"/>
          </a:xfrm>
          <a:prstGeom prst="ellipse">
            <a:avLst/>
          </a:prstGeom>
          <a:solidFill>
            <a:srgbClr val="1387B7"/>
          </a:solidFill>
          <a:ln>
            <a:solidFill>
              <a:srgbClr val="1387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7822" y="257614"/>
            <a:ext cx="10515600" cy="617641"/>
          </a:xfrm>
        </p:spPr>
        <p:txBody>
          <a:bodyPr>
            <a:normAutofit/>
          </a:bodyPr>
          <a:lstStyle>
            <a:lvl1pPr>
              <a:defRPr sz="2800" b="1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8" name="矩形 7"/>
          <p:cNvSpPr/>
          <p:nvPr userDrawn="1"/>
        </p:nvSpPr>
        <p:spPr>
          <a:xfrm>
            <a:off x="11430" y="6692474"/>
            <a:ext cx="12180570" cy="169469"/>
          </a:xfrm>
          <a:prstGeom prst="rect">
            <a:avLst/>
          </a:prstGeom>
          <a:solidFill>
            <a:srgbClr val="138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-1270" y="6692474"/>
            <a:ext cx="759220" cy="169469"/>
          </a:xfrm>
          <a:prstGeom prst="rect">
            <a:avLst/>
          </a:prstGeom>
          <a:solidFill>
            <a:srgbClr val="2E4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灯片编号占位符 3"/>
          <p:cNvSpPr txBox="1"/>
          <p:nvPr userDrawn="1"/>
        </p:nvSpPr>
        <p:spPr>
          <a:xfrm>
            <a:off x="11268341" y="6589899"/>
            <a:ext cx="292061" cy="283147"/>
          </a:xfrm>
          <a:prstGeom prst="rect">
            <a:avLst/>
          </a:prstGeom>
        </p:spPr>
        <p:txBody>
          <a:bodyPr vert="horz" wrap="square" lIns="0" tIns="0" rIns="0" bIns="0" rtlCol="0" anchor="ctr" anchorCtr="1"/>
          <a:lstStyle>
            <a:defPPr>
              <a:defRPr lang="zh-CN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5183D58-648D-4475-BEF8-624F48514A30}" type="slidenum">
              <a:rPr lang="zh-CN" altLang="en-US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‹#›</a:t>
            </a:fld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" panose="020B0502040204020203" pitchFamily="34" charset="0"/>
            </a:endParaRPr>
          </a:p>
        </p:txBody>
      </p:sp>
      <p:sp>
        <p:nvSpPr>
          <p:cNvPr id="13" name="内容占位符 2"/>
          <p:cNvSpPr>
            <a:spLocks noGrp="1"/>
          </p:cNvSpPr>
          <p:nvPr>
            <p:ph idx="1"/>
          </p:nvPr>
        </p:nvSpPr>
        <p:spPr>
          <a:xfrm>
            <a:off x="487822" y="942764"/>
            <a:ext cx="10515599" cy="5637024"/>
          </a:xfrm>
          <a:prstGeom prst="rect">
            <a:avLst/>
          </a:prstGeom>
        </p:spPr>
        <p:txBody>
          <a:bodyPr/>
          <a:lstStyle>
            <a:lvl1pPr marL="342900" indent="-342900" algn="just">
              <a:lnSpc>
                <a:spcPct val="15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812800" indent="-355600" algn="just">
              <a:lnSpc>
                <a:spcPct val="15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 algn="just">
              <a:lnSpc>
                <a:spcPct val="15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algn="just">
              <a:lnSpc>
                <a:spcPct val="150000"/>
              </a:lnSpc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algn="just">
              <a:lnSpc>
                <a:spcPct val="150000"/>
              </a:lnSpc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21" name="任意多边形 20"/>
          <p:cNvSpPr/>
          <p:nvPr userDrawn="1"/>
        </p:nvSpPr>
        <p:spPr>
          <a:xfrm flipV="1">
            <a:off x="326571" y="359908"/>
            <a:ext cx="1386789" cy="432000"/>
          </a:xfrm>
          <a:custGeom>
            <a:avLst/>
            <a:gdLst>
              <a:gd name="connsiteX0" fmla="*/ 167822 w 1386790"/>
              <a:gd name="connsiteY0" fmla="*/ 524933 h 524933"/>
              <a:gd name="connsiteX1" fmla="*/ 168846 w 1386790"/>
              <a:gd name="connsiteY1" fmla="*/ 524933 h 524933"/>
              <a:gd name="connsiteX2" fmla="*/ 168846 w 1386790"/>
              <a:gd name="connsiteY2" fmla="*/ 14598 h 524933"/>
              <a:gd name="connsiteX3" fmla="*/ 1386790 w 1386790"/>
              <a:gd name="connsiteY3" fmla="*/ 14598 h 524933"/>
              <a:gd name="connsiteX4" fmla="*/ 1386790 w 1386790"/>
              <a:gd name="connsiteY4" fmla="*/ 0 h 524933"/>
              <a:gd name="connsiteX5" fmla="*/ 167822 w 1386790"/>
              <a:gd name="connsiteY5" fmla="*/ 0 h 524933"/>
              <a:gd name="connsiteX6" fmla="*/ 152999 w 1386790"/>
              <a:gd name="connsiteY6" fmla="*/ 0 h 524933"/>
              <a:gd name="connsiteX7" fmla="*/ 152999 w 1386790"/>
              <a:gd name="connsiteY7" fmla="*/ 507260 h 524933"/>
              <a:gd name="connsiteX8" fmla="*/ 107280 w 1386790"/>
              <a:gd name="connsiteY8" fmla="*/ 507260 h 524933"/>
              <a:gd name="connsiteX9" fmla="*/ 107280 w 1386790"/>
              <a:gd name="connsiteY9" fmla="*/ 0 h 524933"/>
              <a:gd name="connsiteX10" fmla="*/ 0 w 1386790"/>
              <a:gd name="connsiteY10" fmla="*/ 0 h 524933"/>
              <a:gd name="connsiteX11" fmla="*/ 0 w 1386790"/>
              <a:gd name="connsiteY11" fmla="*/ 524932 h 524933"/>
              <a:gd name="connsiteX12" fmla="*/ 33834 w 1386790"/>
              <a:gd name="connsiteY12" fmla="*/ 524932 h 524933"/>
              <a:gd name="connsiteX13" fmla="*/ 33834 w 1386790"/>
              <a:gd name="connsiteY13" fmla="*/ 23810 h 524933"/>
              <a:gd name="connsiteX14" fmla="*/ 79553 w 1386790"/>
              <a:gd name="connsiteY14" fmla="*/ 23810 h 524933"/>
              <a:gd name="connsiteX15" fmla="*/ 79553 w 1386790"/>
              <a:gd name="connsiteY15" fmla="*/ 524932 h 524933"/>
              <a:gd name="connsiteX16" fmla="*/ 167822 w 1386790"/>
              <a:gd name="connsiteY16" fmla="*/ 524932 h 524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86790" h="524933">
                <a:moveTo>
                  <a:pt x="167822" y="524933"/>
                </a:moveTo>
                <a:lnTo>
                  <a:pt x="168846" y="524933"/>
                </a:lnTo>
                <a:lnTo>
                  <a:pt x="168846" y="14598"/>
                </a:lnTo>
                <a:lnTo>
                  <a:pt x="1386790" y="14598"/>
                </a:lnTo>
                <a:lnTo>
                  <a:pt x="1386790" y="0"/>
                </a:lnTo>
                <a:lnTo>
                  <a:pt x="167822" y="0"/>
                </a:lnTo>
                <a:lnTo>
                  <a:pt x="152999" y="0"/>
                </a:lnTo>
                <a:lnTo>
                  <a:pt x="152999" y="507260"/>
                </a:lnTo>
                <a:lnTo>
                  <a:pt x="107280" y="507260"/>
                </a:lnTo>
                <a:lnTo>
                  <a:pt x="107280" y="0"/>
                </a:lnTo>
                <a:lnTo>
                  <a:pt x="0" y="0"/>
                </a:lnTo>
                <a:lnTo>
                  <a:pt x="0" y="524932"/>
                </a:lnTo>
                <a:lnTo>
                  <a:pt x="33834" y="524932"/>
                </a:lnTo>
                <a:lnTo>
                  <a:pt x="33834" y="23810"/>
                </a:lnTo>
                <a:lnTo>
                  <a:pt x="79553" y="23810"/>
                </a:lnTo>
                <a:lnTo>
                  <a:pt x="79553" y="524932"/>
                </a:lnTo>
                <a:lnTo>
                  <a:pt x="167822" y="524932"/>
                </a:lnTo>
                <a:close/>
              </a:path>
            </a:pathLst>
          </a:custGeom>
          <a:solidFill>
            <a:srgbClr val="28A9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2">
            <a:biLevel thresh="50000"/>
          </a:blip>
          <a:stretch>
            <a:fillRect/>
          </a:stretch>
        </p:blipFill>
        <p:spPr>
          <a:xfrm>
            <a:off x="617443" y="6665667"/>
            <a:ext cx="1380275" cy="25502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uiExpand="1" build="p">
        <p:tmplLst>
          <p:tmpl lvl="1">
            <p:tnLst>
              <p:par>
                <p:cTn presetID="22" presetClass="entr" presetSubtype="8" fill="hold" nodeType="click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1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xAndClipArt">
  <p:cSld name="标题，文本与剪贴画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1"/>
          <p:cNvGrpSpPr/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6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7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8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1"/>
            <a:ext cx="10668000" cy="1216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755651" y="1752600"/>
            <a:ext cx="5232400" cy="4267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剪贴画占位符 3"/>
          <p:cNvSpPr>
            <a:spLocks noGrp="1"/>
          </p:cNvSpPr>
          <p:nvPr>
            <p:ph type="clipArt" sz="half" idx="2"/>
          </p:nvPr>
        </p:nvSpPr>
        <p:spPr>
          <a:xfrm>
            <a:off x="6191251" y="1752600"/>
            <a:ext cx="5232400" cy="4267200"/>
          </a:xfrm>
        </p:spPr>
        <p:txBody>
          <a:bodyPr/>
          <a:lstStyle/>
          <a:p>
            <a:pPr lvl="0"/>
            <a:endParaRPr lang="zh-CN" altLang="en-US" noProof="0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0" y="6248400"/>
            <a:ext cx="2641600" cy="476250"/>
          </a:xfrm>
          <a:prstGeom prst="rect">
            <a:avLst/>
          </a:prstGeom>
        </p:spPr>
        <p:txBody>
          <a:bodyPr/>
          <a:lstStyle>
            <a:lvl1pPr algn="r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xOverObj">
  <p:cSld name="标题和文本在内容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1"/>
          <p:cNvGrpSpPr/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6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7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8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1"/>
            <a:ext cx="10668000" cy="1216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755651" y="1752600"/>
            <a:ext cx="10668000" cy="20574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755651" y="3962400"/>
            <a:ext cx="10668000" cy="20574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0" y="6248400"/>
            <a:ext cx="2641600" cy="476250"/>
          </a:xfrm>
          <a:prstGeom prst="rect">
            <a:avLst/>
          </a:prstGeom>
        </p:spPr>
        <p:txBody>
          <a:bodyPr/>
          <a:lstStyle>
            <a:lvl1pPr algn="r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chart">
  <p:cSld name="标题和图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1"/>
          <p:cNvGrpSpPr/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5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6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7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1"/>
            <a:ext cx="10668000" cy="1216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表占位符 2"/>
          <p:cNvSpPr>
            <a:spLocks noGrp="1"/>
          </p:cNvSpPr>
          <p:nvPr>
            <p:ph type="chart" idx="1"/>
          </p:nvPr>
        </p:nvSpPr>
        <p:spPr>
          <a:xfrm>
            <a:off x="755651" y="1752600"/>
            <a:ext cx="10668000" cy="4267200"/>
          </a:xfrm>
        </p:spPr>
        <p:txBody>
          <a:bodyPr/>
          <a:lstStyle/>
          <a:p>
            <a:pPr lvl="0"/>
            <a:endParaRPr lang="zh-CN" altLang="en-US" noProof="0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0" y="6248400"/>
            <a:ext cx="2641600" cy="476250"/>
          </a:xfrm>
          <a:prstGeom prst="rect">
            <a:avLst/>
          </a:prstGeom>
        </p:spPr>
        <p:txBody>
          <a:bodyPr/>
          <a:lstStyle>
            <a:lvl1pPr algn="r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10416480" y="6337126"/>
            <a:ext cx="1353344" cy="476250"/>
          </a:xfrm>
        </p:spPr>
        <p:txBody>
          <a:bodyPr/>
          <a:lstStyle/>
          <a:p>
            <a:pPr>
              <a:defRPr/>
            </a:pPr>
            <a:r>
              <a:rPr lang="en-US" altLang="zh-CN" sz="140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  <a:t>‹#›</a:t>
            </a:fld>
            <a:r>
              <a:rPr lang="en-US" altLang="zh-CN" sz="140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27381" y="214313"/>
            <a:ext cx="10972800" cy="582612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27381" y="980728"/>
            <a:ext cx="10957984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10416480" y="6337126"/>
            <a:ext cx="1353344" cy="476250"/>
          </a:xfrm>
        </p:spPr>
        <p:txBody>
          <a:bodyPr/>
          <a:lstStyle/>
          <a:p>
            <a:pPr>
              <a:defRPr/>
            </a:pPr>
            <a:r>
              <a:rPr lang="en-US" altLang="zh-CN" sz="140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  <a:t>‹#›</a:t>
            </a:fld>
            <a:r>
              <a:rPr lang="en-US" altLang="zh-CN" sz="140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</a:t>
            </a:r>
            <a:r>
              <a:rPr lang="zh-CN" altLang="en-US" dirty="0"/>
              <a:t>此处编辑母版标题样式</a:t>
            </a:r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527381" y="1052984"/>
            <a:ext cx="5472608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8" name="内容占位符 2"/>
          <p:cNvSpPr>
            <a:spLocks noGrp="1"/>
          </p:cNvSpPr>
          <p:nvPr>
            <p:ph idx="11"/>
          </p:nvPr>
        </p:nvSpPr>
        <p:spPr>
          <a:xfrm>
            <a:off x="6288021" y="1052984"/>
            <a:ext cx="5472608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10224459" y="6237312"/>
            <a:ext cx="1353344" cy="4762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zh-CN" sz="1400" dirty="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dirty="0" smtClean="0">
                <a:solidFill>
                  <a:srgbClr val="0D7157"/>
                </a:solidFill>
              </a:rPr>
              <a:t>‹#›</a:t>
            </a:fld>
            <a:r>
              <a:rPr lang="en-US" altLang="zh-CN" sz="1400" dirty="0">
                <a:solidFill>
                  <a:srgbClr val="0D7157"/>
                </a:solidFill>
              </a:rPr>
              <a:t>-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文本在内容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16565" y="116632"/>
            <a:ext cx="10668000" cy="64807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527381" y="980728"/>
            <a:ext cx="10957984" cy="2232248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内容占位符 2"/>
          <p:cNvSpPr>
            <a:spLocks noGrp="1"/>
          </p:cNvSpPr>
          <p:nvPr>
            <p:ph idx="10"/>
          </p:nvPr>
        </p:nvSpPr>
        <p:spPr>
          <a:xfrm>
            <a:off x="527381" y="3429000"/>
            <a:ext cx="10957984" cy="2232248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8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10416480" y="6337126"/>
            <a:ext cx="1353344" cy="4762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zh-CN" sz="140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  <a:t>‹#›</a:t>
            </a:fld>
            <a:r>
              <a:rPr lang="en-US" altLang="zh-CN" sz="140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形 2"/>
          <p:cNvPicPr>
            <a:picLocks noChangeAspect="1"/>
          </p:cNvPicPr>
          <p:nvPr userDrawn="1"/>
        </p:nvPicPr>
        <p:blipFill rotWithShape="1">
          <a:blip r:embed="rId2"/>
          <a:srcRect l="2404" t="-5367" r="14962" b="24558"/>
          <a:stretch>
            <a:fillRect/>
          </a:stretch>
        </p:blipFill>
        <p:spPr>
          <a:xfrm rot="16200000" flipH="1">
            <a:off x="7369494" y="2035492"/>
            <a:ext cx="6857998" cy="2787017"/>
          </a:xfrm>
          <a:prstGeom prst="rect">
            <a:avLst/>
          </a:prstGeom>
        </p:spPr>
      </p:pic>
      <p:pic>
        <p:nvPicPr>
          <p:cNvPr id="4" name="图形 3"/>
          <p:cNvPicPr>
            <a:picLocks noChangeAspect="1"/>
          </p:cNvPicPr>
          <p:nvPr userDrawn="1"/>
        </p:nvPicPr>
        <p:blipFill rotWithShape="1">
          <a:blip r:embed="rId2"/>
          <a:srcRect l="2404" r="33315" b="46267"/>
          <a:stretch>
            <a:fillRect/>
          </a:stretch>
        </p:blipFill>
        <p:spPr>
          <a:xfrm rot="5400000" flipH="1">
            <a:off x="-1108285" y="1108283"/>
            <a:ext cx="3396401" cy="1179833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0"/>
            <a:ext cx="12192000" cy="6857841"/>
          </a:xfrm>
          <a:prstGeom prst="rect">
            <a:avLst/>
          </a:prstGeom>
        </p:spPr>
      </p:pic>
      <p:pic>
        <p:nvPicPr>
          <p:cNvPr id="10" name="图片 9" descr="图片包含 屏幕截图&#10;&#10;已生成高可信度的说明"/>
          <p:cNvPicPr>
            <a:picLocks noChangeAspect="1"/>
          </p:cNvPicPr>
          <p:nvPr userDrawn="1"/>
        </p:nvPicPr>
        <p:blipFill rotWithShape="1"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146"/>
          <a:stretch>
            <a:fillRect/>
          </a:stretch>
        </p:blipFill>
        <p:spPr>
          <a:xfrm rot="5400000" flipH="1">
            <a:off x="6586760" y="1273196"/>
            <a:ext cx="6857999" cy="4352484"/>
          </a:xfrm>
          <a:prstGeom prst="rect">
            <a:avLst/>
          </a:prstGeom>
        </p:spPr>
      </p:pic>
      <p:pic>
        <p:nvPicPr>
          <p:cNvPr id="11" name="图片 10" descr="图片包含 屏幕截图&#10;&#10;已生成高可信度的说明"/>
          <p:cNvPicPr>
            <a:picLocks noChangeAspect="1"/>
          </p:cNvPicPr>
          <p:nvPr userDrawn="1"/>
        </p:nvPicPr>
        <p:blipFill rotWithShape="1"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42" r="26146" b="66609"/>
          <a:stretch>
            <a:fillRect/>
          </a:stretch>
        </p:blipFill>
        <p:spPr>
          <a:xfrm rot="16200000" flipH="1">
            <a:off x="-2770703" y="2770706"/>
            <a:ext cx="6857999" cy="13165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-847" y="6774"/>
            <a:ext cx="12203853" cy="6852073"/>
          </a:xfrm>
          <a:prstGeom prst="rect">
            <a:avLst/>
          </a:prstGeom>
          <a:gradFill>
            <a:gsLst>
              <a:gs pos="0">
                <a:srgbClr val="2E4E7E"/>
              </a:gs>
              <a:gs pos="100000">
                <a:srgbClr val="1387B7"/>
              </a:gs>
            </a:gsLst>
            <a:lin ang="195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1" name="矩形 10"/>
          <p:cNvSpPr/>
          <p:nvPr userDrawn="1"/>
        </p:nvSpPr>
        <p:spPr>
          <a:xfrm>
            <a:off x="6969651" y="-177967"/>
            <a:ext cx="8488680" cy="8392993"/>
          </a:xfrm>
          <a:prstGeom prst="rect">
            <a:avLst/>
          </a:prstGeom>
          <a:blipFill rotWithShape="1">
            <a:blip r:embed="rId2">
              <a:alphaModFix amt="40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/>
              <a:t>  </a:t>
            </a:r>
          </a:p>
        </p:txBody>
      </p:sp>
      <p:sp>
        <p:nvSpPr>
          <p:cNvPr id="12" name="矩形 11"/>
          <p:cNvSpPr/>
          <p:nvPr userDrawn="1"/>
        </p:nvSpPr>
        <p:spPr>
          <a:xfrm>
            <a:off x="-3967229" y="-5606898"/>
            <a:ext cx="8488863" cy="8393131"/>
          </a:xfrm>
          <a:prstGeom prst="rect">
            <a:avLst/>
          </a:prstGeom>
          <a:blipFill rotWithShape="1">
            <a:blip r:embed="rId2">
              <a:alphaModFix amt="20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  <a:t>2021/6/15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-1693" y="-7620"/>
            <a:ext cx="12187767" cy="686646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1" name="矩形 10"/>
          <p:cNvSpPr/>
          <p:nvPr userDrawn="1"/>
        </p:nvSpPr>
        <p:spPr>
          <a:xfrm>
            <a:off x="6969651" y="-177967"/>
            <a:ext cx="8488680" cy="8392993"/>
          </a:xfrm>
          <a:prstGeom prst="rect">
            <a:avLst/>
          </a:prstGeom>
          <a:blipFill rotWithShape="1">
            <a:blip r:embed="rId2">
              <a:alphaModFix amt="40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/>
              <a:t>  </a:t>
            </a:r>
          </a:p>
        </p:txBody>
      </p:sp>
      <p:sp>
        <p:nvSpPr>
          <p:cNvPr id="12" name="矩形 11"/>
          <p:cNvSpPr/>
          <p:nvPr userDrawn="1"/>
        </p:nvSpPr>
        <p:spPr>
          <a:xfrm>
            <a:off x="-3967229" y="-5606898"/>
            <a:ext cx="8488863" cy="8393131"/>
          </a:xfrm>
          <a:prstGeom prst="rect">
            <a:avLst/>
          </a:prstGeom>
          <a:blipFill rotWithShape="1">
            <a:blip r:embed="rId2">
              <a:alphaModFix amt="20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9" name="矩形 8"/>
          <p:cNvSpPr/>
          <p:nvPr userDrawn="1"/>
        </p:nvSpPr>
        <p:spPr>
          <a:xfrm>
            <a:off x="15241" y="6689514"/>
            <a:ext cx="12170833" cy="169333"/>
          </a:xfrm>
          <a:prstGeom prst="rect">
            <a:avLst/>
          </a:prstGeom>
          <a:solidFill>
            <a:srgbClr val="138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0" name="矩形 9"/>
          <p:cNvSpPr/>
          <p:nvPr userDrawn="1"/>
        </p:nvSpPr>
        <p:spPr>
          <a:xfrm>
            <a:off x="-1693" y="6689514"/>
            <a:ext cx="758613" cy="169333"/>
          </a:xfrm>
          <a:prstGeom prst="rect">
            <a:avLst/>
          </a:prstGeom>
          <a:solidFill>
            <a:srgbClr val="2E4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/>
        </p:nvSpPr>
        <p:spPr>
          <a:xfrm>
            <a:off x="6969651" y="-177967"/>
            <a:ext cx="8488680" cy="8392993"/>
          </a:xfrm>
          <a:prstGeom prst="rect">
            <a:avLst/>
          </a:prstGeom>
          <a:blipFill rotWithShape="1">
            <a:blip r:embed="rId2">
              <a:alphaModFix amt="40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/>
              <a:t>  </a:t>
            </a:r>
          </a:p>
        </p:txBody>
      </p:sp>
      <p:sp>
        <p:nvSpPr>
          <p:cNvPr id="12" name="矩形 11"/>
          <p:cNvSpPr/>
          <p:nvPr userDrawn="1"/>
        </p:nvSpPr>
        <p:spPr>
          <a:xfrm>
            <a:off x="-3967229" y="-5606898"/>
            <a:ext cx="8488863" cy="8393131"/>
          </a:xfrm>
          <a:prstGeom prst="rect">
            <a:avLst/>
          </a:prstGeom>
          <a:blipFill rotWithShape="1">
            <a:blip r:embed="rId2">
              <a:alphaModFix amt="20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6" name="矩形 5"/>
          <p:cNvSpPr/>
          <p:nvPr userDrawn="1"/>
        </p:nvSpPr>
        <p:spPr>
          <a:xfrm>
            <a:off x="15241" y="6689514"/>
            <a:ext cx="12170833" cy="169333"/>
          </a:xfrm>
          <a:prstGeom prst="rect">
            <a:avLst/>
          </a:prstGeom>
          <a:solidFill>
            <a:srgbClr val="138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8" name="矩形 7"/>
          <p:cNvSpPr/>
          <p:nvPr userDrawn="1"/>
        </p:nvSpPr>
        <p:spPr>
          <a:xfrm>
            <a:off x="-1693" y="6689514"/>
            <a:ext cx="758613" cy="169333"/>
          </a:xfrm>
          <a:prstGeom prst="rect">
            <a:avLst/>
          </a:prstGeom>
          <a:solidFill>
            <a:srgbClr val="2E4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15241" y="6689514"/>
            <a:ext cx="12170833" cy="169333"/>
          </a:xfrm>
          <a:prstGeom prst="rect">
            <a:avLst/>
          </a:prstGeom>
          <a:solidFill>
            <a:srgbClr val="138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8" name="矩形 7"/>
          <p:cNvSpPr/>
          <p:nvPr userDrawn="1"/>
        </p:nvSpPr>
        <p:spPr>
          <a:xfrm>
            <a:off x="-1693" y="6689514"/>
            <a:ext cx="758613" cy="169333"/>
          </a:xfrm>
          <a:prstGeom prst="rect">
            <a:avLst/>
          </a:prstGeom>
          <a:solidFill>
            <a:srgbClr val="2E4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2021/6/15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10038"/>
            <a:ext cx="10515600" cy="2853236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90266"/>
            <a:ext cx="10515600" cy="1500449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83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103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823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ADBD5-FF6F-4F1F-AF78-B518D2CD176F}" type="datetimeFigureOut">
              <a:rPr lang="zh-CN" altLang="en-US" smtClean="0"/>
              <a:t>2021/6/15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C2A10-E97F-46DF-9873-696D05EB38D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944"/>
            <a:ext cx="5181600" cy="4352099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944"/>
            <a:ext cx="5181600" cy="4352099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2021/6/15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89"/>
            <a:ext cx="10515600" cy="1325795"/>
          </a:xfrm>
        </p:spPr>
        <p:txBody>
          <a:bodyPr anchor="ctr" anchorCtr="0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5267"/>
            <a:ext cx="5157787" cy="82405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835" indent="0">
              <a:buNone/>
              <a:defRPr sz="1600" b="1"/>
            </a:lvl7pPr>
            <a:lvl8pPr marL="3201035" indent="0">
              <a:buNone/>
              <a:defRPr sz="1600" b="1"/>
            </a:lvl8pPr>
            <a:lvl9pPr marL="3658235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6067"/>
            <a:ext cx="5157787" cy="3574679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1" y="1745267"/>
            <a:ext cx="5183188" cy="82405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835" indent="0">
              <a:buNone/>
              <a:defRPr sz="1600" b="1"/>
            </a:lvl7pPr>
            <a:lvl8pPr marL="3201035" indent="0">
              <a:buNone/>
              <a:defRPr sz="1600" b="1"/>
            </a:lvl8pPr>
            <a:lvl9pPr marL="3658235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1" y="2616067"/>
            <a:ext cx="5183188" cy="3574679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2021/6/15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ADBD5-FF6F-4F1F-AF78-B518D2CD176F}" type="datetimeFigureOut">
              <a:rPr lang="zh-CN" altLang="en-US" smtClean="0"/>
              <a:t>2021/6/15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C2A10-E97F-46DF-9873-696D05EB38D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2021/6/15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38201" y="713797"/>
            <a:ext cx="4681655" cy="1428411"/>
          </a:xfrm>
        </p:spPr>
        <p:txBody>
          <a:bodyPr anchor="t" anchorCtr="0">
            <a:normAutofit/>
          </a:bodyPr>
          <a:lstStyle>
            <a:lvl1pPr>
              <a:defRPr sz="3600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642517" y="713798"/>
            <a:ext cx="5711883" cy="540454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835" indent="0">
              <a:buNone/>
              <a:defRPr sz="2000"/>
            </a:lvl7pPr>
            <a:lvl8pPr marL="3201035" indent="0">
              <a:buNone/>
              <a:defRPr sz="2000"/>
            </a:lvl8pPr>
            <a:lvl9pPr marL="3658235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8201" y="2314278"/>
            <a:ext cx="4681655" cy="3812255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835" indent="0">
              <a:buNone/>
              <a:defRPr sz="1000"/>
            </a:lvl7pPr>
            <a:lvl8pPr marL="3201035" indent="0">
              <a:buNone/>
              <a:defRPr sz="1000"/>
            </a:lvl8pPr>
            <a:lvl9pPr marL="3658235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2021/6/15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  <a:t>2021/6/15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</p:nvPr>
        </p:nvSpPr>
        <p:spPr>
          <a:xfrm>
            <a:off x="10444899" y="365190"/>
            <a:ext cx="908901" cy="5812855"/>
          </a:xfrm>
        </p:spPr>
        <p:txBody>
          <a:bodyPr vert="eaVert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199" y="365190"/>
            <a:ext cx="9446443" cy="5812855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2021/6/15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2021/6/15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640"/>
            <a:ext cx="10515600" cy="555994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矩形 1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15332486-88F3-4A48-9EC2-66646CFA1BC0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矩形 1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73571F94-E5E5-4A54-8A06-F305846661DE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矩形 1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A5C251E5-7CCA-4DA3-AA80-A42DA27621BE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052513"/>
            <a:ext cx="5376333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89133" y="1052513"/>
            <a:ext cx="5378451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矩形 1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F4039E46-F4C7-49A4-9367-76E34A81F6C1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矩形 1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7B85E15E-130D-48C6-81EB-CEA992FB9F7C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矩形 1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DBD5A7A5-A845-4344-86D1-29C7FA977B68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7D1B44A1-4939-4887-84BB-7FB130EEC19B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矩形 1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29373BB8-A121-4608-AD20-8BEECCC372C4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  <a:t>2021/6/15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矩形 1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AFB61761-3FF1-4F59-B9D7-6E756298F231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矩形 1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196BC17B-A293-4B9D-B715-8101B30D6396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14313"/>
            <a:ext cx="2743200" cy="5878512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14313"/>
            <a:ext cx="8026400" cy="5878512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矩形 1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E860031F-1906-46A1-B9A0-5E9CA84BEE18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609600" y="214313"/>
            <a:ext cx="10972800" cy="587851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" name="矩形 1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3A14CFCF-D29E-4EF7-BE8F-F195BB74B9B0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-</a:t>
            </a:r>
            <a:fld id="{ADB768AF-D19D-4B19-B140-7DF97929A9A1}" type="slidenum">
              <a:rPr lang="en-US" altLang="zh-CN"/>
              <a:t>‹#›</a:t>
            </a:fld>
            <a:r>
              <a:rPr lang="en-US" altLang="zh-CN"/>
              <a:t>- </a:t>
            </a: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27381" y="980728"/>
            <a:ext cx="10957984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-</a:t>
            </a:r>
            <a:fld id="{7DB7D154-6577-432F-8144-43C687260925}" type="slidenum">
              <a:rPr lang="en-US" altLang="zh-CN"/>
              <a:t>‹#›</a:t>
            </a:fld>
            <a:r>
              <a:rPr lang="en-US" altLang="zh-CN"/>
              <a:t>-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</a:t>
            </a:r>
            <a:r>
              <a:rPr lang="zh-CN" altLang="en-US" dirty="0"/>
              <a:t>此处编辑母版标题样式</a:t>
            </a:r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527381" y="1052984"/>
            <a:ext cx="5472608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8" name="内容占位符 2"/>
          <p:cNvSpPr>
            <a:spLocks noGrp="1"/>
          </p:cNvSpPr>
          <p:nvPr>
            <p:ph idx="11"/>
          </p:nvPr>
        </p:nvSpPr>
        <p:spPr>
          <a:xfrm>
            <a:off x="6288021" y="1052984"/>
            <a:ext cx="5472608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-</a:t>
            </a:r>
            <a:fld id="{5F521C08-B429-4574-BE91-8CD5A8D82BBE}" type="slidenum">
              <a:rPr lang="en-US" altLang="zh-CN"/>
              <a:t>‹#›</a:t>
            </a:fld>
            <a:r>
              <a:rPr lang="en-US" altLang="zh-CN"/>
              <a:t>- </a:t>
            </a: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"/>
          <p:cNvGrpSpPr/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4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5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6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7" name="矩形 15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24417" y="6524625"/>
            <a:ext cx="1919816" cy="196850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573C808F-8CB0-43E5-AB97-CCAD81A48CB3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3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4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5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15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24417" y="6524625"/>
            <a:ext cx="1919816" cy="196850"/>
          </a:xfrm>
        </p:spPr>
        <p:txBody>
          <a:bodyPr/>
          <a:lstStyle>
            <a:lvl1pPr>
              <a:defRPr sz="1800" dirty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B7857FD0-78B7-4748-B262-90984D9C86CB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"/>
          <p:cNvGrpSpPr/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4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5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6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609600" y="214313"/>
            <a:ext cx="10972800" cy="587851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矩形 15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24417" y="6524625"/>
            <a:ext cx="1919816" cy="196850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ADB7D70D-7DF3-4918-ACB7-161C21D1246F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  <a:t>2021/6/15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userDrawn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1"/>
          <p:cNvGrpSpPr/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6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7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8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1"/>
            <a:ext cx="10668000" cy="1216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1251" y="1752600"/>
            <a:ext cx="5232400" cy="4267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0" y="6248400"/>
            <a:ext cx="2641600" cy="476250"/>
          </a:xfrm>
          <a:prstGeom prst="rect">
            <a:avLst/>
          </a:prstGeom>
        </p:spPr>
        <p:txBody>
          <a:bodyPr/>
          <a:lstStyle>
            <a:lvl1pPr algn="r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" name="Rectangle 7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711200" y="6153150"/>
            <a:ext cx="3657600" cy="476250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zh-CN" altLang="en-US"/>
              <a:t>计算机组成原理  </a:t>
            </a:r>
            <a:r>
              <a:rPr lang="en-US" altLang="zh-CN"/>
              <a:t>Slide</a:t>
            </a:r>
            <a:r>
              <a:rPr lang="en-US" altLang="zh-CN" sz="1200"/>
              <a:t> </a:t>
            </a:r>
            <a:fld id="{FD3FAE62-0744-4188-868F-C5ADF094D286}" type="slidenum">
              <a:rPr lang="en-US" altLang="zh-CN" sz="1200">
                <a:solidFill>
                  <a:schemeClr val="accent2"/>
                </a:solidFill>
              </a:rPr>
              <a:t>‹#›</a:t>
            </a:fld>
            <a:r>
              <a:rPr lang="en-US" altLang="zh-CN" sz="1200"/>
              <a:t> </a:t>
            </a: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xAndClipArt">
  <p:cSld name="标题，文本与剪贴画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1"/>
          <p:cNvGrpSpPr/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6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7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8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1"/>
            <a:ext cx="10668000" cy="1216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755651" y="1752600"/>
            <a:ext cx="5232400" cy="4267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剪贴画占位符 3"/>
          <p:cNvSpPr>
            <a:spLocks noGrp="1"/>
          </p:cNvSpPr>
          <p:nvPr>
            <p:ph type="clipArt" sz="half" idx="2"/>
          </p:nvPr>
        </p:nvSpPr>
        <p:spPr>
          <a:xfrm>
            <a:off x="6191251" y="1752600"/>
            <a:ext cx="5232400" cy="4267200"/>
          </a:xfrm>
        </p:spPr>
        <p:txBody>
          <a:bodyPr/>
          <a:lstStyle/>
          <a:p>
            <a:pPr lvl="0"/>
            <a:endParaRPr lang="zh-CN" altLang="en-US" noProof="0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0" y="6248400"/>
            <a:ext cx="2641600" cy="476250"/>
          </a:xfrm>
          <a:prstGeom prst="rect">
            <a:avLst/>
          </a:prstGeom>
        </p:spPr>
        <p:txBody>
          <a:bodyPr/>
          <a:lstStyle>
            <a:lvl1pPr algn="r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xOverObj">
  <p:cSld name="标题和文本在内容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1"/>
          <p:cNvGrpSpPr/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6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7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8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1"/>
            <a:ext cx="10668000" cy="1216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755651" y="1752600"/>
            <a:ext cx="10668000" cy="20574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755651" y="3962400"/>
            <a:ext cx="10668000" cy="20574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0" y="6248400"/>
            <a:ext cx="2641600" cy="476250"/>
          </a:xfrm>
          <a:prstGeom prst="rect">
            <a:avLst/>
          </a:prstGeom>
        </p:spPr>
        <p:txBody>
          <a:bodyPr/>
          <a:lstStyle>
            <a:lvl1pPr algn="r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chart">
  <p:cSld name="标题和图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1"/>
          <p:cNvGrpSpPr/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5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6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7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1"/>
            <a:ext cx="10668000" cy="1216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表占位符 2"/>
          <p:cNvSpPr>
            <a:spLocks noGrp="1"/>
          </p:cNvSpPr>
          <p:nvPr>
            <p:ph type="chart" idx="1"/>
          </p:nvPr>
        </p:nvSpPr>
        <p:spPr>
          <a:xfrm>
            <a:off x="755651" y="1752600"/>
            <a:ext cx="10668000" cy="4267200"/>
          </a:xfrm>
        </p:spPr>
        <p:txBody>
          <a:bodyPr/>
          <a:lstStyle/>
          <a:p>
            <a:pPr lvl="0"/>
            <a:endParaRPr lang="zh-CN" altLang="en-US" noProof="0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0" y="6248400"/>
            <a:ext cx="2641600" cy="476250"/>
          </a:xfrm>
          <a:prstGeom prst="rect">
            <a:avLst/>
          </a:prstGeom>
        </p:spPr>
        <p:txBody>
          <a:bodyPr/>
          <a:lstStyle>
            <a:lvl1pPr algn="r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63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  <a:t>2021/6/15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  <a:t>2021/6/15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.png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26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17" Type="http://schemas.openxmlformats.org/officeDocument/2006/relationships/tags" Target="../tags/tag4.xml"/><Relationship Id="rId2" Type="http://schemas.openxmlformats.org/officeDocument/2006/relationships/slideLayout" Target="../slideLayouts/slideLayout30.xml"/><Relationship Id="rId16" Type="http://schemas.openxmlformats.org/officeDocument/2006/relationships/tags" Target="../tags/tag3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5" Type="http://schemas.openxmlformats.org/officeDocument/2006/relationships/tags" Target="../tags/tag2.xml"/><Relationship Id="rId10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4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9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44.xml"/><Relationship Id="rId7" Type="http://schemas.openxmlformats.org/officeDocument/2006/relationships/slideLayout" Target="../slideLayouts/slideLayout48.xml"/><Relationship Id="rId12" Type="http://schemas.openxmlformats.org/officeDocument/2006/relationships/slideLayout" Target="../slideLayouts/slideLayout53.xml"/><Relationship Id="rId2" Type="http://schemas.openxmlformats.org/officeDocument/2006/relationships/slideLayout" Target="../slideLayouts/slideLayout43.xml"/><Relationship Id="rId1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7.xml"/><Relationship Id="rId11" Type="http://schemas.openxmlformats.org/officeDocument/2006/relationships/slideLayout" Target="../slideLayouts/slideLayout52.xml"/><Relationship Id="rId5" Type="http://schemas.openxmlformats.org/officeDocument/2006/relationships/slideLayout" Target="../slideLayouts/slideLayout46.xml"/><Relationship Id="rId10" Type="http://schemas.openxmlformats.org/officeDocument/2006/relationships/slideLayout" Target="../slideLayouts/slideLayout51.xml"/><Relationship Id="rId4" Type="http://schemas.openxmlformats.org/officeDocument/2006/relationships/slideLayout" Target="../slideLayouts/slideLayout45.xml"/><Relationship Id="rId9" Type="http://schemas.openxmlformats.org/officeDocument/2006/relationships/slideLayout" Target="../slideLayouts/slideLayout50.xml"/><Relationship Id="rId14" Type="http://schemas.openxmlformats.org/officeDocument/2006/relationships/image" Target="../media/image2.png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1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56.xml"/><Relationship Id="rId7" Type="http://schemas.openxmlformats.org/officeDocument/2006/relationships/slideLayout" Target="../slideLayouts/slideLayout60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55.xml"/><Relationship Id="rId1" Type="http://schemas.openxmlformats.org/officeDocument/2006/relationships/slideLayout" Target="../slideLayouts/slideLayout54.xml"/><Relationship Id="rId6" Type="http://schemas.openxmlformats.org/officeDocument/2006/relationships/slideLayout" Target="../slideLayouts/slideLayout59.xml"/><Relationship Id="rId11" Type="http://schemas.openxmlformats.org/officeDocument/2006/relationships/theme" Target="../theme/theme7.xml"/><Relationship Id="rId5" Type="http://schemas.openxmlformats.org/officeDocument/2006/relationships/slideLayout" Target="../slideLayouts/slideLayout58.xml"/><Relationship Id="rId10" Type="http://schemas.openxmlformats.org/officeDocument/2006/relationships/slideLayout" Target="../slideLayouts/slideLayout63.xml"/><Relationship Id="rId4" Type="http://schemas.openxmlformats.org/officeDocument/2006/relationships/slideLayout" Target="../slideLayouts/slideLayout57.xml"/><Relationship Id="rId9" Type="http://schemas.openxmlformats.org/officeDocument/2006/relationships/slideLayout" Target="../slideLayouts/slideLayout6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32B2F23B-AF66-41A9-897D-44609AD9DFB7}" type="datetimeFigureOut">
              <a:rPr lang="zh-CN" altLang="en-US" smtClean="0"/>
              <a:t>2021/6/15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A2F030DD-4EA3-4D16-8C1C-D1952208EE9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14" name="组合 1"/>
          <p:cNvGrpSpPr/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2050" name="Picture 2"/>
            <p:cNvPicPr>
              <a:picLocks noChangeAspect="1" noChangeArrowheads="1"/>
            </p:cNvPicPr>
            <p:nvPr userDrawn="1"/>
          </p:nvPicPr>
          <p:blipFill>
            <a:blip r:embed="rId1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13320" name="Picture 8"/>
            <p:cNvPicPr>
              <a:picLocks noChangeAspect="1" noChangeArrowheads="1"/>
            </p:cNvPicPr>
            <p:nvPr userDrawn="1"/>
          </p:nvPicPr>
          <p:blipFill>
            <a:blip r:embed="rId1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3315" name="标题占位符 1"/>
          <p:cNvSpPr>
            <a:spLocks noGrp="1"/>
          </p:cNvSpPr>
          <p:nvPr>
            <p:ph type="title"/>
          </p:nvPr>
        </p:nvSpPr>
        <p:spPr bwMode="auto">
          <a:xfrm>
            <a:off x="609600" y="214313"/>
            <a:ext cx="10972800" cy="5826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3316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609600" y="1052513"/>
            <a:ext cx="10957984" cy="50403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2053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10223500" y="6237288"/>
            <a:ext cx="1354667" cy="476250"/>
          </a:xfrm>
          <a:prstGeom prst="rect">
            <a:avLst/>
          </a:prstGeom>
        </p:spPr>
        <p:txBody>
          <a:bodyPr/>
          <a:lstStyle>
            <a:lvl1pPr algn="r">
              <a:defRPr sz="1400" dirty="0">
                <a:solidFill>
                  <a:srgbClr val="0D7157"/>
                </a:solidFill>
                <a:latin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altLang="zh-CN"/>
              <a:t> -</a:t>
            </a:r>
            <a:fld id="{CAE7922D-FD5F-4BE1-993F-FD194E04727B}" type="slidenum">
              <a:rPr lang="en-US" altLang="zh-CN"/>
              <a:t>‹#›</a:t>
            </a:fld>
            <a:r>
              <a:rPr lang="en-US" altLang="zh-CN"/>
              <a:t>- 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3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3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3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3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3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3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3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3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3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3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6" grpId="0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lang="zh-CN" altLang="en-US" sz="2400" dirty="0">
          <a:solidFill>
            <a:schemeClr val="tx1"/>
          </a:solidFill>
          <a:latin typeface="+mn-ea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lang="zh-CN" altLang="en-US" sz="2000" dirty="0">
          <a:solidFill>
            <a:srgbClr val="C00000"/>
          </a:solidFill>
          <a:latin typeface="+mn-ea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lang="zh-CN" altLang="en-US" sz="2000" dirty="0">
          <a:solidFill>
            <a:schemeClr val="tx1"/>
          </a:solidFill>
          <a:latin typeface="+mn-ea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2050" name="Picture 2"/>
            <p:cNvPicPr>
              <a:picLocks noChangeAspect="1" noChangeArrowheads="1"/>
            </p:cNvPicPr>
            <p:nvPr userDrawn="1"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7" name="Picture 8"/>
            <p:cNvPicPr>
              <a:picLocks noChangeAspect="1" noChangeArrowheads="1"/>
            </p:cNvPicPr>
            <p:nvPr userDrawn="1"/>
          </p:nvPicPr>
          <p:blipFill>
            <a:blip r:embed="rId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051" name="标题占位符 1"/>
          <p:cNvSpPr>
            <a:spLocks noGrp="1"/>
          </p:cNvSpPr>
          <p:nvPr>
            <p:ph type="title"/>
          </p:nvPr>
        </p:nvSpPr>
        <p:spPr bwMode="auto">
          <a:xfrm>
            <a:off x="609600" y="214313"/>
            <a:ext cx="10972800" cy="5826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2052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609600" y="1052513"/>
            <a:ext cx="10957984" cy="50403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342900" lvl="0" indent="-3429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anose="05000000000000000000" pitchFamily="2" charset="2"/>
              <a:buChar char="n"/>
            </a:pPr>
            <a:r>
              <a:rPr lang="zh-CN" altLang="en-US" dirty="0"/>
              <a:t>单击此处编辑母版文本样式</a:t>
            </a:r>
          </a:p>
          <a:p>
            <a:pPr marL="812800" lvl="1" indent="-355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anose="05000000000000000000" pitchFamily="2" charset="2"/>
              <a:buChar char="p"/>
            </a:pPr>
            <a:r>
              <a:rPr lang="zh-CN" altLang="en-US" dirty="0"/>
              <a:t>第二级</a:t>
            </a:r>
          </a:p>
          <a:p>
            <a:pPr marL="1143000" lvl="2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anose="05000000000000000000" pitchFamily="2" charset="2"/>
              <a:buChar char="u"/>
            </a:pPr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2053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 algn="l"/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10416480" y="6337126"/>
            <a:ext cx="1353344" cy="4762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zh-CN" sz="140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  <a:t>‹#›</a:t>
            </a:fld>
            <a:r>
              <a:rPr lang="en-US" altLang="zh-CN" sz="140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 baseline="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lang="zh-CN" altLang="en-US" sz="2400" dirty="0" smtClean="0">
          <a:solidFill>
            <a:schemeClr val="tx1"/>
          </a:solidFill>
          <a:latin typeface="+mn-ea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lang="zh-CN" altLang="en-US" sz="2000" dirty="0" smtClean="0">
          <a:solidFill>
            <a:srgbClr val="C00000"/>
          </a:solidFill>
          <a:latin typeface="+mn-ea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lang="zh-CN" altLang="en-US" sz="2000" dirty="0" smtClean="0">
          <a:solidFill>
            <a:schemeClr val="tx1"/>
          </a:solidFill>
          <a:latin typeface="+mn-ea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866775" rtl="0" eaLnBrk="1" latinLnBrk="0" hangingPunct="1">
        <a:lnSpc>
          <a:spcPct val="90000"/>
        </a:lnSpc>
        <a:spcBef>
          <a:spcPct val="0"/>
        </a:spcBef>
        <a:buNone/>
        <a:defRPr sz="417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6535" indent="-216535" algn="l" defTabSz="866775" rtl="0" eaLnBrk="1" latinLnBrk="0" hangingPunct="1">
        <a:lnSpc>
          <a:spcPct val="90000"/>
        </a:lnSpc>
        <a:spcBef>
          <a:spcPts val="950"/>
        </a:spcBef>
        <a:buFont typeface="Arial" panose="020B0604020202020204" pitchFamily="34" charset="0"/>
        <a:buChar char="•"/>
        <a:defRPr sz="2655" kern="1200">
          <a:solidFill>
            <a:schemeClr val="tx1"/>
          </a:solidFill>
          <a:latin typeface="+mn-lt"/>
          <a:ea typeface="+mn-ea"/>
          <a:cs typeface="+mn-cs"/>
        </a:defRPr>
      </a:lvl1pPr>
      <a:lvl2pPr marL="65024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2275" kern="1200">
          <a:solidFill>
            <a:schemeClr val="tx1"/>
          </a:solidFill>
          <a:latin typeface="+mn-lt"/>
          <a:ea typeface="+mn-ea"/>
          <a:cs typeface="+mn-cs"/>
        </a:defRPr>
      </a:lvl2pPr>
      <a:lvl3pPr marL="108394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895" kern="1200">
          <a:solidFill>
            <a:schemeClr val="tx1"/>
          </a:solidFill>
          <a:latin typeface="+mn-lt"/>
          <a:ea typeface="+mn-ea"/>
          <a:cs typeface="+mn-cs"/>
        </a:defRPr>
      </a:lvl3pPr>
      <a:lvl4pPr marL="151701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4pPr>
      <a:lvl5pPr marL="195072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5pPr>
      <a:lvl6pPr marL="238379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6pPr>
      <a:lvl7pPr marL="281749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7pPr>
      <a:lvl8pPr marL="325120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8pPr>
      <a:lvl9pPr marL="368427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1pPr>
      <a:lvl2pPr marL="43370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2pPr>
      <a:lvl3pPr marL="86677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3pPr>
      <a:lvl4pPr marL="130048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4pPr>
      <a:lvl5pPr marL="173418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5pPr>
      <a:lvl6pPr marL="216725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6pPr>
      <a:lvl7pPr marL="260096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7pPr>
      <a:lvl8pPr marL="303403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8pPr>
      <a:lvl9pPr marL="346773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占位符 1"/>
          <p:cNvSpPr>
            <a:spLocks noGrp="1"/>
          </p:cNvSpPr>
          <p:nvPr>
            <p:ph type="title"/>
            <p:custDataLst>
              <p:tags r:id="rId15"/>
            </p:custDataLst>
          </p:nvPr>
        </p:nvSpPr>
        <p:spPr>
          <a:xfrm>
            <a:off x="838200" y="365189"/>
            <a:ext cx="10515600" cy="13257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8" name="文本占位符 2"/>
          <p:cNvSpPr>
            <a:spLocks noGrp="1"/>
          </p:cNvSpPr>
          <p:nvPr>
            <p:ph type="body" idx="1"/>
            <p:custDataLst>
              <p:tags r:id="rId16"/>
            </p:custDataLst>
          </p:nvPr>
        </p:nvSpPr>
        <p:spPr>
          <a:xfrm>
            <a:off x="838200" y="1825944"/>
            <a:ext cx="10515600" cy="43520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7462"/>
            <a:ext cx="2743200" cy="365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fld id="{D997B5FA-0921-464F-AAE1-844C04324D75}" type="datetimeFigureOut">
              <a:rPr lang="zh-CN" altLang="en-US" smtClean="0"/>
              <a:t>2021/6/15</a:t>
            </a:fld>
            <a:endParaRPr lang="zh-CN" altLang="en-US" dirty="0"/>
          </a:p>
        </p:txBody>
      </p:sp>
      <p:sp>
        <p:nvSpPr>
          <p:cNvPr id="10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7462"/>
            <a:ext cx="4114800" cy="365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endParaRPr lang="zh-CN" altLang="en-US"/>
          </a:p>
        </p:txBody>
      </p:sp>
      <p:sp>
        <p:nvSpPr>
          <p:cNvPr id="11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7462"/>
            <a:ext cx="2743200" cy="365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KSO_TEMPLATE" hidden="1"/>
          <p:cNvSpPr/>
          <p:nvPr userDrawn="1">
            <p:custDataLst>
              <p:tags r:id="rId17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</p:sldLayoutIdLst>
  <p:txStyles>
    <p:titleStyle>
      <a:lvl1pPr algn="l" defTabSz="913765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3765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235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435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635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835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83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03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23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836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1" name="标题占位符 1"/>
          <p:cNvSpPr>
            <a:spLocks noGrp="1"/>
          </p:cNvSpPr>
          <p:nvPr>
            <p:ph type="title"/>
          </p:nvPr>
        </p:nvSpPr>
        <p:spPr bwMode="auto">
          <a:xfrm>
            <a:off x="609600" y="214313"/>
            <a:ext cx="10972800" cy="582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2052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609600" y="1052513"/>
            <a:ext cx="10957984" cy="5040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2053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r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 algn="r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 algn="r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3pPr>
            <a:lvl4pPr marL="1600200" indent="-228600" algn="r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4pPr>
            <a:lvl5pPr marL="2057400" indent="-228600" algn="r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9pPr>
          </a:lstStyle>
          <a:p>
            <a:pPr algn="l" eaLnBrk="1" hangingPunct="1"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81679" name="矩形 1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24417" y="6524625"/>
            <a:ext cx="1919816" cy="1968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l" eaLnBrk="0" hangingPunct="0">
              <a:defRPr sz="1000" b="1"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7E5DDCFB-3ACE-4311-B546-53507CE1A8DE}" type="slidenum">
              <a:rPr lang="zh-CN" altLang="en-US"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  <p:sldLayoutId id="2147483706" r:id="rId12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14" name="组合 1"/>
          <p:cNvGrpSpPr/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2050" name="Picture 2"/>
            <p:cNvPicPr>
              <a:picLocks noChangeAspect="1" noChangeArrowheads="1"/>
            </p:cNvPicPr>
            <p:nvPr userDrawn="1"/>
          </p:nvPicPr>
          <p:blipFill>
            <a:blip r:embed="rId1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13320" name="Picture 8"/>
            <p:cNvPicPr>
              <a:picLocks noChangeAspect="1" noChangeArrowheads="1"/>
            </p:cNvPicPr>
            <p:nvPr userDrawn="1"/>
          </p:nvPicPr>
          <p:blipFill>
            <a:blip r:embed="rId1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3315" name="标题占位符 1"/>
          <p:cNvSpPr>
            <a:spLocks noGrp="1"/>
          </p:cNvSpPr>
          <p:nvPr>
            <p:ph type="title"/>
          </p:nvPr>
        </p:nvSpPr>
        <p:spPr bwMode="auto">
          <a:xfrm>
            <a:off x="609600" y="214313"/>
            <a:ext cx="10972800" cy="5826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3316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609600" y="1052513"/>
            <a:ext cx="10957984" cy="50403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2053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10223500" y="6237288"/>
            <a:ext cx="1354667" cy="476250"/>
          </a:xfrm>
          <a:prstGeom prst="rect">
            <a:avLst/>
          </a:prstGeom>
        </p:spPr>
        <p:txBody>
          <a:bodyPr/>
          <a:lstStyle>
            <a:lvl1pPr algn="r">
              <a:defRPr sz="1400" dirty="0">
                <a:solidFill>
                  <a:srgbClr val="0D7157"/>
                </a:solidFill>
                <a:latin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altLang="zh-CN"/>
              <a:t> -</a:t>
            </a:r>
            <a:fld id="{CAE7922D-FD5F-4BE1-993F-FD194E04727B}" type="slidenum">
              <a:rPr lang="en-US" altLang="zh-CN"/>
              <a:t>‹#›</a:t>
            </a:fld>
            <a:r>
              <a:rPr lang="en-US" altLang="zh-CN"/>
              <a:t>- 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3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3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3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3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3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3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3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3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3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3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6" grpId="0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lang="zh-CN" altLang="en-US" sz="2400" dirty="0">
          <a:solidFill>
            <a:schemeClr val="tx1"/>
          </a:solidFill>
          <a:latin typeface="+mn-ea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lang="zh-CN" altLang="en-US" sz="2000" dirty="0">
          <a:solidFill>
            <a:srgbClr val="C00000"/>
          </a:solidFill>
          <a:latin typeface="+mn-ea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lang="zh-CN" altLang="en-US" sz="2000" dirty="0">
          <a:solidFill>
            <a:schemeClr val="tx1"/>
          </a:solidFill>
          <a:latin typeface="+mn-ea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4" Type="http://schemas.openxmlformats.org/officeDocument/2006/relationships/notesSlide" Target="../notesSlides/notesSlide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0.xml"/><Relationship Id="rId1" Type="http://schemas.openxmlformats.org/officeDocument/2006/relationships/tags" Target="../tags/tag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4" Type="http://schemas.openxmlformats.org/officeDocument/2006/relationships/notesSlide" Target="../notesSlides/notesSlide1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7821" y="1738858"/>
            <a:ext cx="10515599" cy="4076431"/>
          </a:xfrm>
        </p:spPr>
        <p:txBody>
          <a:bodyPr>
            <a:normAutofit fontScale="85000" lnSpcReduction="20000"/>
          </a:bodyPr>
          <a:lstStyle/>
          <a:p>
            <a:pPr marL="0" indent="0" algn="ctr">
              <a:buNone/>
            </a:pPr>
            <a:r>
              <a:rPr lang="zh-CN" altLang="en-US" sz="4800" b="1" dirty="0"/>
              <a:t>计算机组成原理 </a:t>
            </a:r>
            <a:endParaRPr lang="en-US" altLang="zh-CN" sz="4800" b="1" dirty="0"/>
          </a:p>
          <a:p>
            <a:pPr marL="0" indent="0" algn="ctr">
              <a:buNone/>
            </a:pPr>
            <a:r>
              <a:rPr lang="zh-CN" altLang="en-US" sz="4800" b="1" dirty="0"/>
              <a:t>期末复习 </a:t>
            </a:r>
            <a:endParaRPr lang="en-US" altLang="zh-CN" sz="4800" b="1" dirty="0"/>
          </a:p>
          <a:p>
            <a:pPr marL="0" indent="0" algn="ctr">
              <a:buNone/>
            </a:pPr>
            <a:endParaRPr lang="en-US" altLang="zh-CN" sz="3600" b="1" dirty="0"/>
          </a:p>
          <a:p>
            <a:pPr marL="0" indent="0" algn="ctr">
              <a:buNone/>
            </a:pPr>
            <a:endParaRPr lang="en-US" altLang="zh-CN" sz="3600" b="1" dirty="0"/>
          </a:p>
          <a:p>
            <a:pPr marL="0" indent="0" algn="ctr">
              <a:buNone/>
            </a:pPr>
            <a:r>
              <a:rPr lang="zh-CN" altLang="en-US" sz="2800" b="1" dirty="0"/>
              <a:t>区块链工程</a:t>
            </a:r>
            <a:r>
              <a:rPr lang="en-US" altLang="zh-CN" sz="2800" b="1" dirty="0"/>
              <a:t>20</a:t>
            </a:r>
            <a:r>
              <a:rPr lang="zh-CN" altLang="en-US" sz="2800" b="1" dirty="0"/>
              <a:t>级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并行加法器进位链</a:t>
            </a:r>
            <a:r>
              <a:rPr lang="en-US" altLang="zh-CN" dirty="0">
                <a:latin typeface="Arial" panose="020B0604020202020204" pitchFamily="34" charset="0"/>
              </a:rPr>
              <a:t>…</a:t>
            </a:r>
            <a:endParaRPr lang="zh-CN" altLang="en-US" dirty="0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767368" y="1316622"/>
            <a:ext cx="11036300" cy="6743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69900" indent="-4699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lnSpc>
                <a:spcPct val="120000"/>
              </a:lnSpc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>
              <a:buNone/>
            </a:pPr>
            <a:r>
              <a:rPr lang="en-US" altLang="zh-CN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C</a:t>
            </a:r>
            <a:r>
              <a:rPr lang="en-US" altLang="zh-CN" b="1" baseline="-250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n </a:t>
            </a:r>
            <a:r>
              <a:rPr lang="en-US" altLang="zh-CN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=</a:t>
            </a:r>
            <a:r>
              <a:rPr lang="en-US" altLang="zh-CN" b="1" baseline="-250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</a:t>
            </a:r>
            <a:r>
              <a:rPr lang="en-US" altLang="zh-CN" b="1" dirty="0" err="1">
                <a:solidFill>
                  <a:srgbClr val="0000CC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G</a:t>
            </a:r>
            <a:r>
              <a:rPr lang="en-US" altLang="zh-CN" b="1" baseline="-25000" dirty="0" err="1">
                <a:solidFill>
                  <a:srgbClr val="0000CC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n</a:t>
            </a:r>
            <a:r>
              <a:rPr lang="zh-CN" altLang="en-US" b="1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＋</a:t>
            </a:r>
            <a:r>
              <a:rPr lang="en-US" altLang="zh-CN" b="1" dirty="0">
                <a:solidFill>
                  <a:srgbClr val="C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P</a:t>
            </a:r>
            <a:r>
              <a:rPr lang="en-US" altLang="zh-CN" b="1" baseline="-25000" dirty="0">
                <a:solidFill>
                  <a:srgbClr val="C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n</a:t>
            </a:r>
            <a:r>
              <a:rPr lang="en-US" altLang="zh-CN" b="1" dirty="0">
                <a:solidFill>
                  <a:srgbClr val="0000CC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G</a:t>
            </a:r>
            <a:r>
              <a:rPr lang="en-US" altLang="zh-CN" b="1" baseline="-25000" dirty="0">
                <a:solidFill>
                  <a:srgbClr val="0000CC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n-1</a:t>
            </a:r>
            <a:r>
              <a:rPr lang="zh-CN" altLang="en-US" b="1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＋</a:t>
            </a:r>
            <a:r>
              <a:rPr lang="en-US" altLang="zh-CN" b="1" dirty="0">
                <a:solidFill>
                  <a:srgbClr val="C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P</a:t>
            </a:r>
            <a:r>
              <a:rPr lang="en-US" altLang="zh-CN" b="1" baseline="-25000" dirty="0">
                <a:solidFill>
                  <a:srgbClr val="C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n</a:t>
            </a:r>
            <a:r>
              <a:rPr lang="en-US" altLang="zh-CN" b="1" dirty="0">
                <a:solidFill>
                  <a:srgbClr val="C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P</a:t>
            </a:r>
            <a:r>
              <a:rPr lang="en-US" altLang="zh-CN" b="1" baseline="-25000" dirty="0">
                <a:solidFill>
                  <a:srgbClr val="C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n-1</a:t>
            </a:r>
            <a:r>
              <a:rPr lang="en-US" altLang="zh-CN" b="1" dirty="0">
                <a:solidFill>
                  <a:srgbClr val="0000CC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G</a:t>
            </a:r>
            <a:r>
              <a:rPr lang="en-US" altLang="zh-CN" b="1" baseline="-25000" dirty="0">
                <a:solidFill>
                  <a:srgbClr val="0000CC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n-2</a:t>
            </a:r>
            <a:r>
              <a:rPr lang="zh-CN" altLang="en-US" b="1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＋</a:t>
            </a:r>
            <a:r>
              <a:rPr lang="en-US" altLang="zh-CN" b="1" dirty="0">
                <a:solidFill>
                  <a:srgbClr val="C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P</a:t>
            </a:r>
            <a:r>
              <a:rPr lang="en-US" altLang="zh-CN" b="1" baseline="-25000" dirty="0">
                <a:solidFill>
                  <a:srgbClr val="C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n</a:t>
            </a:r>
            <a:r>
              <a:rPr lang="en-US" altLang="zh-CN" b="1" dirty="0">
                <a:solidFill>
                  <a:srgbClr val="C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P</a:t>
            </a:r>
            <a:r>
              <a:rPr lang="en-US" altLang="zh-CN" b="1" baseline="-25000" dirty="0">
                <a:solidFill>
                  <a:srgbClr val="C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n-1</a:t>
            </a:r>
            <a:r>
              <a:rPr lang="en-US" altLang="zh-CN" b="1" dirty="0">
                <a:solidFill>
                  <a:srgbClr val="C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P</a:t>
            </a:r>
            <a:r>
              <a:rPr lang="en-US" altLang="zh-CN" b="1" baseline="-25000" dirty="0">
                <a:solidFill>
                  <a:srgbClr val="C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n-2</a:t>
            </a:r>
            <a:r>
              <a:rPr lang="en-US" altLang="zh-CN" b="1" dirty="0">
                <a:solidFill>
                  <a:srgbClr val="0000CC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G</a:t>
            </a:r>
            <a:r>
              <a:rPr lang="en-US" altLang="zh-CN" b="1" baseline="-25000" dirty="0">
                <a:solidFill>
                  <a:srgbClr val="0000CC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n-3 </a:t>
            </a:r>
            <a:r>
              <a:rPr lang="en-US" altLang="zh-CN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…</a:t>
            </a:r>
            <a:r>
              <a:rPr lang="zh-CN" altLang="en-US" b="1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＋</a:t>
            </a:r>
            <a:r>
              <a:rPr lang="en-US" altLang="zh-CN" b="1" dirty="0">
                <a:solidFill>
                  <a:srgbClr val="C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P</a:t>
            </a:r>
            <a:r>
              <a:rPr lang="en-US" altLang="zh-CN" b="1" baseline="-25000" dirty="0">
                <a:solidFill>
                  <a:srgbClr val="C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n</a:t>
            </a:r>
            <a:r>
              <a:rPr lang="en-US" altLang="zh-CN" b="1" dirty="0">
                <a:solidFill>
                  <a:srgbClr val="C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P</a:t>
            </a:r>
            <a:r>
              <a:rPr lang="en-US" altLang="zh-CN" b="1" baseline="-25000" dirty="0">
                <a:solidFill>
                  <a:srgbClr val="C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n-1</a:t>
            </a:r>
            <a:r>
              <a:rPr lang="en-US" altLang="zh-CN" b="1" dirty="0">
                <a:solidFill>
                  <a:srgbClr val="C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…P</a:t>
            </a:r>
            <a:r>
              <a:rPr lang="en-US" altLang="zh-CN" b="1" baseline="-25000" dirty="0">
                <a:solidFill>
                  <a:srgbClr val="C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1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C</a:t>
            </a:r>
            <a:r>
              <a:rPr lang="en-US" altLang="zh-CN" b="1" baseline="-25000" dirty="0">
                <a:solidFill>
                  <a:srgbClr val="008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0</a:t>
            </a:r>
          </a:p>
          <a:p>
            <a:pPr>
              <a:buNone/>
            </a:pPr>
            <a:endParaRPr lang="en-US" altLang="zh-CN" b="1" baseline="-25000" dirty="0">
              <a:solidFill>
                <a:srgbClr val="008000"/>
              </a:solidFill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algn="l" eaLnBrk="1" hangingPunct="1">
              <a:buFont typeface="Wingdings" panose="05000000000000000000" pitchFamily="2" charset="2"/>
              <a:buNone/>
            </a:pPr>
            <a:endParaRPr lang="en-US" altLang="zh-CN" baseline="-25000" dirty="0">
              <a:solidFill>
                <a:srgbClr val="008000"/>
              </a:solidFill>
              <a:latin typeface="Arial Rounded MT Bold" panose="020F0704030504030204" pitchFamily="34" charset="0"/>
              <a:ea typeface="微软雅黑" panose="020B0503020204020204" pitchFamily="34" charset="-122"/>
            </a:endParaRPr>
          </a:p>
          <a:p>
            <a:pPr algn="l" eaLnBrk="1" hangingPunct="1">
              <a:buFont typeface="Wingdings" panose="05000000000000000000" pitchFamily="2" charset="2"/>
              <a:buNone/>
            </a:pPr>
            <a:endParaRPr lang="en-US" altLang="zh-CN" baseline="-25000" dirty="0">
              <a:solidFill>
                <a:srgbClr val="008000"/>
              </a:solidFill>
              <a:latin typeface="Arial Rounded MT Bold" panose="020F0704030504030204" pitchFamily="34" charset="0"/>
              <a:ea typeface="微软雅黑" panose="020B0503020204020204" pitchFamily="34" charset="-122"/>
            </a:endParaRPr>
          </a:p>
          <a:p>
            <a:pPr algn="l" eaLnBrk="1" hangingPunct="1">
              <a:buFont typeface="Wingdings" panose="05000000000000000000" pitchFamily="2" charset="2"/>
              <a:buNone/>
            </a:pPr>
            <a:endParaRPr lang="en-US" altLang="zh-CN" baseline="-25000" dirty="0">
              <a:solidFill>
                <a:srgbClr val="008000"/>
              </a:solidFill>
              <a:latin typeface="Arial Rounded MT Bold" panose="020F0704030504030204" pitchFamily="34" charset="0"/>
              <a:ea typeface="微软雅黑" panose="020B0503020204020204" pitchFamily="34" charset="-122"/>
            </a:endParaRPr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767368" y="2195658"/>
            <a:ext cx="10515599" cy="3204679"/>
          </a:xfrm>
        </p:spPr>
        <p:txBody>
          <a:bodyPr>
            <a:noAutofit/>
          </a:bodyPr>
          <a:lstStyle/>
          <a:p>
            <a:r>
              <a:rPr lang="zh-CN" altLang="en-US" dirty="0">
                <a:latin typeface="Arial Rounded MT Bold" panose="020F0704030504030204" pitchFamily="34" charset="0"/>
              </a:rPr>
              <a:t>各个进位</a:t>
            </a:r>
            <a:r>
              <a:rPr lang="en-US" altLang="zh-CN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US" altLang="zh-CN" b="1" baseline="-25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  <a:r>
              <a:rPr lang="zh-CN" altLang="en-US" dirty="0">
                <a:latin typeface="Arial Rounded MT Bold" panose="020F0704030504030204" pitchFamily="34" charset="0"/>
              </a:rPr>
              <a:t>独立生成</a:t>
            </a:r>
            <a:endParaRPr lang="en-US" altLang="zh-CN" dirty="0">
              <a:latin typeface="Arial Rounded MT Bold" panose="020F0704030504030204" pitchFamily="34" charset="0"/>
            </a:endParaRPr>
          </a:p>
          <a:p>
            <a:pPr lvl="1"/>
            <a:r>
              <a:rPr lang="zh-CN" altLang="en-US" dirty="0">
                <a:latin typeface="Arial Rounded MT Bold" panose="020F0704030504030204" pitchFamily="34" charset="0"/>
              </a:rPr>
              <a:t>仅与参与运算的</a:t>
            </a:r>
            <a:r>
              <a:rPr lang="en-US" altLang="zh-CN" dirty="0">
                <a:latin typeface="Arial Rounded MT Bold" panose="020F0704030504030204" pitchFamily="34" charset="0"/>
              </a:rPr>
              <a:t>X</a:t>
            </a:r>
            <a:r>
              <a:rPr lang="zh-CN" altLang="en-US" dirty="0">
                <a:latin typeface="Arial Rounded MT Bold" panose="020F0704030504030204" pitchFamily="34" charset="0"/>
              </a:rPr>
              <a:t>和</a:t>
            </a:r>
            <a:r>
              <a:rPr lang="en-US" altLang="zh-CN" dirty="0">
                <a:latin typeface="Arial Rounded MT Bold" panose="020F0704030504030204" pitchFamily="34" charset="0"/>
              </a:rPr>
              <a:t>Y</a:t>
            </a:r>
            <a:r>
              <a:rPr lang="zh-CN" altLang="en-US" dirty="0">
                <a:latin typeface="Arial Rounded MT Bold" panose="020F0704030504030204" pitchFamily="34" charset="0"/>
              </a:rPr>
              <a:t>以及最低位进位输入</a:t>
            </a:r>
            <a:r>
              <a:rPr lang="en-US" altLang="zh-CN" dirty="0">
                <a:solidFill>
                  <a:srgbClr val="00B050"/>
                </a:solidFill>
                <a:latin typeface="Arial Rounded MT Bold" panose="020F0704030504030204" pitchFamily="34" charset="0"/>
              </a:rPr>
              <a:t>C</a:t>
            </a:r>
            <a:r>
              <a:rPr lang="en-US" altLang="zh-CN" baseline="-25000" dirty="0">
                <a:solidFill>
                  <a:srgbClr val="00B050"/>
                </a:solidFill>
                <a:latin typeface="Arial Rounded MT Bold" panose="020F0704030504030204" pitchFamily="34" charset="0"/>
              </a:rPr>
              <a:t>0</a:t>
            </a:r>
            <a:r>
              <a:rPr lang="zh-CN" altLang="en-US" dirty="0">
                <a:latin typeface="Arial Rounded MT Bold" panose="020F0704030504030204" pitchFamily="34" charset="0"/>
              </a:rPr>
              <a:t>有关</a:t>
            </a:r>
            <a:endParaRPr lang="en-US" altLang="zh-CN" dirty="0">
              <a:latin typeface="Arial Rounded MT Bold" panose="020F0704030504030204" pitchFamily="34" charset="0"/>
            </a:endParaRPr>
          </a:p>
          <a:p>
            <a:pPr lvl="1"/>
            <a:r>
              <a:rPr lang="zh-CN" altLang="en-US" dirty="0">
                <a:latin typeface="Arial Rounded MT Bold" panose="020F0704030504030204" pitchFamily="34" charset="0"/>
              </a:rPr>
              <a:t>参与运算</a:t>
            </a:r>
            <a:r>
              <a:rPr lang="en-US" altLang="zh-CN" dirty="0">
                <a:latin typeface="Arial Rounded MT Bold" panose="020F0704030504030204" pitchFamily="34" charset="0"/>
              </a:rPr>
              <a:t>X</a:t>
            </a:r>
            <a:r>
              <a:rPr lang="en-US" altLang="zh-CN" baseline="-25000" dirty="0">
                <a:latin typeface="Arial Rounded MT Bold" panose="020F0704030504030204" pitchFamily="34" charset="0"/>
              </a:rPr>
              <a:t>n</a:t>
            </a:r>
            <a:r>
              <a:rPr lang="zh-CN" altLang="en-US" dirty="0">
                <a:latin typeface="Arial Rounded MT Bold" panose="020F0704030504030204" pitchFamily="34" charset="0"/>
              </a:rPr>
              <a:t>、</a:t>
            </a:r>
            <a:r>
              <a:rPr lang="en-US" altLang="zh-CN" dirty="0">
                <a:latin typeface="Arial Rounded MT Bold" panose="020F0704030504030204" pitchFamily="34" charset="0"/>
              </a:rPr>
              <a:t>Y</a:t>
            </a:r>
            <a:r>
              <a:rPr lang="en-US" altLang="zh-CN" baseline="-25000" dirty="0">
                <a:latin typeface="Arial Rounded MT Bold" panose="020F0704030504030204" pitchFamily="34" charset="0"/>
              </a:rPr>
              <a:t>n</a:t>
            </a:r>
            <a:r>
              <a:rPr lang="zh-CN" altLang="en-US" dirty="0">
                <a:latin typeface="Arial Rounded MT Bold" panose="020F0704030504030204" pitchFamily="34" charset="0"/>
              </a:rPr>
              <a:t>以及</a:t>
            </a:r>
            <a:r>
              <a:rPr lang="en-US" altLang="zh-CN" dirty="0">
                <a:solidFill>
                  <a:srgbClr val="00B050"/>
                </a:solidFill>
                <a:latin typeface="Arial Rounded MT Bold" panose="020F0704030504030204" pitchFamily="34" charset="0"/>
              </a:rPr>
              <a:t>C</a:t>
            </a:r>
            <a:r>
              <a:rPr lang="en-US" altLang="zh-CN" baseline="-25000" dirty="0">
                <a:solidFill>
                  <a:srgbClr val="00B050"/>
                </a:solidFill>
                <a:latin typeface="Arial Rounded MT Bold" panose="020F0704030504030204" pitchFamily="34" charset="0"/>
              </a:rPr>
              <a:t>0</a:t>
            </a:r>
            <a:r>
              <a:rPr lang="zh-CN" altLang="en-US" dirty="0">
                <a:latin typeface="Arial Rounded MT Bold" panose="020F0704030504030204" pitchFamily="34" charset="0"/>
              </a:rPr>
              <a:t>稳定后，可以立即生成所有的</a:t>
            </a:r>
            <a:r>
              <a:rPr lang="en-US" altLang="zh-CN" b="1" dirty="0" err="1">
                <a:solidFill>
                  <a:srgbClr val="000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</a:t>
            </a:r>
            <a:r>
              <a:rPr lang="en-US" altLang="zh-CN" b="1" baseline="-25000" dirty="0" err="1">
                <a:solidFill>
                  <a:srgbClr val="000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  <a:r>
              <a:rPr lang="zh-CN" altLang="en-US" dirty="0">
                <a:latin typeface="Arial Rounded MT Bold" panose="020F0704030504030204" pitchFamily="34" charset="0"/>
              </a:rPr>
              <a:t>和</a:t>
            </a:r>
            <a:r>
              <a:rPr lang="en-US" altLang="zh-CN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US" altLang="zh-CN" b="1" baseline="-25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  <a:r>
              <a:rPr lang="zh-CN" altLang="en-US" dirty="0">
                <a:latin typeface="Arial Rounded MT Bold" panose="020F0704030504030204" pitchFamily="34" charset="0"/>
              </a:rPr>
              <a:t>和以及</a:t>
            </a:r>
            <a:r>
              <a:rPr lang="en-US" altLang="zh-CN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US" altLang="zh-CN" b="1" baseline="-2500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  <a:r>
              <a:rPr lang="en-US" altLang="zh-CN" b="1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US" altLang="zh-CN" dirty="0">
              <a:latin typeface="Arial Rounded MT Bold" panose="020F0704030504030204" pitchFamily="34" charset="0"/>
            </a:endParaRPr>
          </a:p>
          <a:p>
            <a:r>
              <a:rPr lang="zh-CN" altLang="en-US" dirty="0">
                <a:latin typeface="Arial Rounded MT Bold" panose="020F0704030504030204" pitchFamily="34" charset="0"/>
              </a:rPr>
              <a:t>位数越长，进位链电路复杂度越高</a:t>
            </a:r>
          </a:p>
          <a:p>
            <a:r>
              <a:rPr lang="zh-CN" altLang="en-US" dirty="0">
                <a:latin typeface="Arial Rounded MT Bold" panose="020F0704030504030204" pitchFamily="34" charset="0"/>
              </a:rPr>
              <a:t>通常按照</a:t>
            </a:r>
            <a:r>
              <a:rPr lang="en-US" altLang="zh-CN" dirty="0">
                <a:latin typeface="Arial Rounded MT Bold" panose="020F0704030504030204" pitchFamily="34" charset="0"/>
              </a:rPr>
              <a:t>4</a:t>
            </a:r>
            <a:r>
              <a:rPr lang="zh-CN" altLang="en-US" dirty="0">
                <a:latin typeface="Arial Rounded MT Bold" panose="020F0704030504030204" pitchFamily="34" charset="0"/>
              </a:rPr>
              <a:t>位一组进行分组运算</a:t>
            </a:r>
          </a:p>
        </p:txBody>
      </p:sp>
      <p:sp>
        <p:nvSpPr>
          <p:cNvPr id="3" name="矩形 2"/>
          <p:cNvSpPr/>
          <p:nvPr/>
        </p:nvSpPr>
        <p:spPr>
          <a:xfrm>
            <a:off x="767368" y="5373288"/>
            <a:ext cx="958146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None/>
            </a:pPr>
            <a:r>
              <a:rPr lang="en-US" altLang="zh-CN" sz="3200" b="1" spc="3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C</a:t>
            </a:r>
            <a:r>
              <a:rPr lang="en-US" altLang="zh-CN" sz="3200" b="1" spc="300" baseline="-250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4 </a:t>
            </a:r>
            <a:r>
              <a:rPr lang="en-US" altLang="zh-CN" sz="3200" b="1" spc="3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=</a:t>
            </a:r>
            <a:r>
              <a:rPr lang="en-US" altLang="zh-CN" sz="3200" b="1" spc="300" baseline="-250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</a:t>
            </a:r>
            <a:r>
              <a:rPr lang="en-US" altLang="zh-CN" sz="3200" b="1" spc="300" dirty="0">
                <a:solidFill>
                  <a:srgbClr val="0000CC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G</a:t>
            </a:r>
            <a:r>
              <a:rPr lang="en-US" altLang="zh-CN" sz="3200" b="1" spc="300" baseline="-25000" dirty="0">
                <a:solidFill>
                  <a:srgbClr val="0000CC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4</a:t>
            </a:r>
            <a:r>
              <a:rPr lang="en-US" altLang="zh-CN" sz="3200" b="1" spc="3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+</a:t>
            </a:r>
            <a:r>
              <a:rPr lang="en-US" altLang="zh-CN" sz="3200" b="1" spc="300" dirty="0">
                <a:solidFill>
                  <a:srgbClr val="C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P</a:t>
            </a:r>
            <a:r>
              <a:rPr lang="en-US" altLang="zh-CN" sz="3200" b="1" spc="300" baseline="-25000" dirty="0">
                <a:solidFill>
                  <a:srgbClr val="C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4</a:t>
            </a:r>
            <a:r>
              <a:rPr lang="en-US" altLang="zh-CN" sz="3200" b="1" spc="300" dirty="0">
                <a:solidFill>
                  <a:srgbClr val="0000CC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G</a:t>
            </a:r>
            <a:r>
              <a:rPr lang="en-US" altLang="zh-CN" sz="3200" b="1" spc="300" baseline="-25000" dirty="0">
                <a:solidFill>
                  <a:srgbClr val="0000CC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3</a:t>
            </a:r>
            <a:r>
              <a:rPr lang="en-US" altLang="zh-CN" sz="3200" b="1" spc="3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+</a:t>
            </a:r>
            <a:r>
              <a:rPr lang="en-US" altLang="zh-CN" sz="3200" b="1" spc="300" dirty="0">
                <a:solidFill>
                  <a:srgbClr val="C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P</a:t>
            </a:r>
            <a:r>
              <a:rPr lang="en-US" altLang="zh-CN" sz="3200" b="1" spc="300" baseline="-25000" dirty="0">
                <a:solidFill>
                  <a:srgbClr val="C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4</a:t>
            </a:r>
            <a:r>
              <a:rPr lang="en-US" altLang="zh-CN" sz="3200" b="1" spc="300" dirty="0">
                <a:solidFill>
                  <a:srgbClr val="C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P</a:t>
            </a:r>
            <a:r>
              <a:rPr lang="en-US" altLang="zh-CN" sz="3200" b="1" spc="300" baseline="-25000" dirty="0">
                <a:solidFill>
                  <a:srgbClr val="C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3</a:t>
            </a:r>
            <a:r>
              <a:rPr lang="en-US" altLang="zh-CN" sz="3200" b="1" spc="300" dirty="0">
                <a:solidFill>
                  <a:srgbClr val="0000CC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G</a:t>
            </a:r>
            <a:r>
              <a:rPr lang="en-US" altLang="zh-CN" sz="3200" b="1" spc="300" baseline="-25000" dirty="0">
                <a:solidFill>
                  <a:srgbClr val="0000CC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2</a:t>
            </a:r>
            <a:r>
              <a:rPr lang="en-US" altLang="zh-CN" sz="3200" b="1" spc="3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+</a:t>
            </a:r>
            <a:r>
              <a:rPr lang="en-US" altLang="zh-CN" sz="3200" b="1" spc="300" dirty="0">
                <a:solidFill>
                  <a:srgbClr val="C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P</a:t>
            </a:r>
            <a:r>
              <a:rPr lang="en-US" altLang="zh-CN" sz="3200" b="1" spc="300" baseline="-25000" dirty="0">
                <a:solidFill>
                  <a:srgbClr val="C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4</a:t>
            </a:r>
            <a:r>
              <a:rPr lang="en-US" altLang="zh-CN" sz="3200" b="1" spc="300" dirty="0">
                <a:solidFill>
                  <a:srgbClr val="C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P</a:t>
            </a:r>
            <a:r>
              <a:rPr lang="en-US" altLang="zh-CN" sz="3200" b="1" spc="300" baseline="-25000" dirty="0">
                <a:solidFill>
                  <a:srgbClr val="C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3</a:t>
            </a:r>
            <a:r>
              <a:rPr lang="en-US" altLang="zh-CN" sz="3200" b="1" spc="300" dirty="0">
                <a:solidFill>
                  <a:srgbClr val="C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P</a:t>
            </a:r>
            <a:r>
              <a:rPr lang="en-US" altLang="zh-CN" sz="3200" b="1" spc="300" baseline="-25000" dirty="0">
                <a:solidFill>
                  <a:srgbClr val="C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2</a:t>
            </a:r>
            <a:r>
              <a:rPr lang="en-US" altLang="zh-CN" sz="3200" b="1" spc="300" dirty="0">
                <a:solidFill>
                  <a:srgbClr val="0000CC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G</a:t>
            </a:r>
            <a:r>
              <a:rPr lang="en-US" altLang="zh-CN" sz="3200" b="1" spc="300" baseline="-25000" dirty="0">
                <a:solidFill>
                  <a:srgbClr val="0000CC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1</a:t>
            </a:r>
            <a:r>
              <a:rPr lang="en-US" altLang="zh-CN" sz="3200" b="1" spc="3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+</a:t>
            </a:r>
            <a:r>
              <a:rPr lang="en-US" altLang="zh-CN" sz="3200" b="1" spc="300" dirty="0">
                <a:solidFill>
                  <a:srgbClr val="C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P</a:t>
            </a:r>
            <a:r>
              <a:rPr lang="en-US" altLang="zh-CN" sz="3200" b="1" spc="300" baseline="-25000" dirty="0">
                <a:solidFill>
                  <a:srgbClr val="C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4</a:t>
            </a:r>
            <a:r>
              <a:rPr lang="en-US" altLang="zh-CN" sz="3200" b="1" spc="300" dirty="0">
                <a:solidFill>
                  <a:srgbClr val="C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P</a:t>
            </a:r>
            <a:r>
              <a:rPr lang="en-US" altLang="zh-CN" sz="3200" b="1" spc="300" baseline="-25000" dirty="0">
                <a:solidFill>
                  <a:srgbClr val="C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3</a:t>
            </a:r>
            <a:r>
              <a:rPr lang="en-US" altLang="zh-CN" sz="3200" b="1" spc="300" dirty="0">
                <a:solidFill>
                  <a:srgbClr val="C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P</a:t>
            </a:r>
            <a:r>
              <a:rPr lang="en-US" altLang="zh-CN" sz="3200" b="1" spc="300" baseline="-25000" dirty="0">
                <a:solidFill>
                  <a:srgbClr val="C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2</a:t>
            </a:r>
            <a:r>
              <a:rPr lang="en-US" altLang="zh-CN" sz="3200" b="1" spc="300" dirty="0">
                <a:solidFill>
                  <a:srgbClr val="C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P</a:t>
            </a:r>
            <a:r>
              <a:rPr lang="en-US" altLang="zh-CN" sz="3200" b="1" spc="300" baseline="-25000" dirty="0">
                <a:solidFill>
                  <a:srgbClr val="C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1</a:t>
            </a:r>
            <a:r>
              <a:rPr lang="en-US" altLang="zh-CN" sz="3200" b="1" spc="300" dirty="0">
                <a:solidFill>
                  <a:srgbClr val="008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C</a:t>
            </a:r>
            <a:r>
              <a:rPr lang="en-US" altLang="zh-CN" sz="3200" b="1" spc="300" baseline="-25000" dirty="0">
                <a:solidFill>
                  <a:srgbClr val="008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0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9250" y="2271488"/>
            <a:ext cx="2169571" cy="28347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 uiExpand="1" build="p"/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31"/>
          <p:cNvSpPr>
            <a:spLocks noChangeArrowheads="1"/>
          </p:cNvSpPr>
          <p:nvPr/>
        </p:nvSpPr>
        <p:spPr bwMode="auto">
          <a:xfrm>
            <a:off x="173038" y="136525"/>
            <a:ext cx="2078037" cy="44291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686" tIns="45844" rIns="91686" bIns="45844" anchor="ctr">
            <a:spAutoFit/>
          </a:bodyPr>
          <a:lstStyle/>
          <a:p>
            <a:pPr algn="ctr" defTabSz="86614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275" b="1" kern="0" dirty="0">
                <a:solidFill>
                  <a:sysClr val="window" lastClr="FFFFFF"/>
                </a:solidFill>
              </a:rPr>
              <a:t>第四</a:t>
            </a:r>
            <a:r>
              <a:rPr lang="en-US" altLang="zh-CN" sz="2275" b="1" kern="0" dirty="0">
                <a:solidFill>
                  <a:sysClr val="window" lastClr="FFFFFF"/>
                </a:solidFill>
              </a:rPr>
              <a:t> </a:t>
            </a:r>
            <a:r>
              <a:rPr lang="zh-CN" altLang="en-US" sz="2275" b="1" kern="0" dirty="0">
                <a:solidFill>
                  <a:sysClr val="window" lastClr="FFFFFF"/>
                </a:solidFill>
              </a:rPr>
              <a:t>章 </a:t>
            </a:r>
          </a:p>
        </p:txBody>
      </p:sp>
      <p:grpSp>
        <p:nvGrpSpPr>
          <p:cNvPr id="51203" name="组合 4179"/>
          <p:cNvGrpSpPr/>
          <p:nvPr/>
        </p:nvGrpSpPr>
        <p:grpSpPr bwMode="auto">
          <a:xfrm>
            <a:off x="1258888" y="912813"/>
            <a:ext cx="3570287" cy="460375"/>
            <a:chOff x="-96346" y="0"/>
            <a:chExt cx="5282511" cy="524627"/>
          </a:xfrm>
        </p:grpSpPr>
        <p:sp>
          <p:nvSpPr>
            <p:cNvPr id="7" name="椭圆 4181"/>
            <p:cNvSpPr>
              <a:spLocks noChangeArrowheads="1"/>
            </p:cNvSpPr>
            <p:nvPr/>
          </p:nvSpPr>
          <p:spPr bwMode="auto">
            <a:xfrm>
              <a:off x="-96346" y="32563"/>
              <a:ext cx="293603" cy="441410"/>
            </a:xfrm>
            <a:prstGeom prst="ellipse">
              <a:avLst/>
            </a:prstGeom>
            <a:solidFill>
              <a:srgbClr val="59B2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/>
              </a:pPr>
              <a:r>
                <a:rPr lang="en-US" altLang="zh-CN" sz="2275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sz="2275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五边形 4182"/>
            <p:cNvSpPr>
              <a:spLocks noChangeArrowheads="1"/>
            </p:cNvSpPr>
            <p:nvPr/>
          </p:nvSpPr>
          <p:spPr bwMode="auto">
            <a:xfrm flipH="1">
              <a:off x="479116" y="0"/>
              <a:ext cx="4707049" cy="504727"/>
            </a:xfrm>
            <a:prstGeom prst="homePlate">
              <a:avLst>
                <a:gd name="adj" fmla="val 37135"/>
              </a:avLst>
            </a:prstGeom>
            <a:solidFill>
              <a:srgbClr val="FF69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/>
              </a:pPr>
              <a:endParaRPr lang="zh-CN" altLang="en-US" sz="2275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文本框 4183"/>
            <p:cNvSpPr txBox="1">
              <a:spLocks noChangeArrowheads="1"/>
            </p:cNvSpPr>
            <p:nvPr/>
          </p:nvSpPr>
          <p:spPr bwMode="auto">
            <a:xfrm>
              <a:off x="617697" y="19899"/>
              <a:ext cx="4559072" cy="5047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9pPr>
            </a:lstStyle>
            <a:p>
              <a:pPr eaLnBrk="1" fontAlgn="auto" hangingPunct="1">
                <a:spcBef>
                  <a:spcPct val="50000"/>
                </a:spcBef>
                <a:spcAft>
                  <a:spcPts val="0"/>
                </a:spcAft>
                <a:defRPr/>
              </a:pPr>
              <a:r>
                <a:rPr lang="zh-CN" altLang="en-US" sz="227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字扩展举例</a:t>
              </a:r>
            </a:p>
          </p:txBody>
        </p:sp>
      </p:grpSp>
      <p:sp>
        <p:nvSpPr>
          <p:cNvPr id="96" name="文本框 95"/>
          <p:cNvSpPr txBox="1"/>
          <p:nvPr/>
        </p:nvSpPr>
        <p:spPr>
          <a:xfrm>
            <a:off x="1114425" y="1609725"/>
            <a:ext cx="6962775" cy="44291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275" dirty="0"/>
              <a:t>例</a:t>
            </a:r>
            <a:r>
              <a:rPr lang="en-US" altLang="zh-CN" sz="2275" dirty="0"/>
              <a:t>2</a:t>
            </a:r>
            <a:r>
              <a:rPr lang="zh-CN" altLang="en-US" sz="2275" dirty="0"/>
              <a:t> 用</a:t>
            </a:r>
            <a:r>
              <a:rPr lang="en-US" altLang="zh-CN" sz="2275" dirty="0"/>
              <a:t>16K</a:t>
            </a:r>
            <a:r>
              <a:rPr lang="en-US" altLang="zh-CN" sz="2275" dirty="0">
                <a:sym typeface="Symbol" panose="05050102010706020507" pitchFamily="18" charset="2"/>
              </a:rPr>
              <a:t> 8 </a:t>
            </a:r>
            <a:r>
              <a:rPr lang="zh-CN" altLang="en-US" sz="2275" dirty="0">
                <a:sym typeface="Symbol" panose="05050102010706020507" pitchFamily="18" charset="2"/>
              </a:rPr>
              <a:t>的存储芯片构建</a:t>
            </a:r>
            <a:r>
              <a:rPr lang="en-US" altLang="zh-CN" sz="2275" dirty="0"/>
              <a:t>128k</a:t>
            </a:r>
            <a:r>
              <a:rPr lang="en-US" altLang="zh-CN" sz="2275" dirty="0">
                <a:sym typeface="Symbol" panose="05050102010706020507" pitchFamily="18" charset="2"/>
              </a:rPr>
              <a:t> 8</a:t>
            </a:r>
            <a:r>
              <a:rPr lang="zh-CN" altLang="en-US" sz="2275" dirty="0">
                <a:sym typeface="Symbol" panose="05050102010706020507" pitchFamily="18" charset="2"/>
              </a:rPr>
              <a:t>的存储器</a:t>
            </a:r>
            <a:r>
              <a:rPr lang="en-US" altLang="zh-CN" sz="2275" dirty="0">
                <a:sym typeface="Symbol" panose="05050102010706020507" pitchFamily="18" charset="2"/>
              </a:rPr>
              <a:t> </a:t>
            </a:r>
            <a:endParaRPr lang="zh-CN" altLang="en-US" sz="2275" dirty="0"/>
          </a:p>
        </p:txBody>
      </p:sp>
      <p:sp>
        <p:nvSpPr>
          <p:cNvPr id="66" name="AutoShape 17"/>
          <p:cNvSpPr>
            <a:spLocks noChangeArrowheads="1"/>
          </p:cNvSpPr>
          <p:nvPr/>
        </p:nvSpPr>
        <p:spPr bwMode="auto">
          <a:xfrm>
            <a:off x="3205163" y="4784725"/>
            <a:ext cx="1012825" cy="215900"/>
          </a:xfrm>
          <a:prstGeom prst="notchedRightArrow">
            <a:avLst>
              <a:gd name="adj1" fmla="val 50000"/>
              <a:gd name="adj2" fmla="val 116472"/>
            </a:avLst>
          </a:prstGeom>
          <a:solidFill>
            <a:schemeClr val="accent1"/>
          </a:solidFill>
          <a:ln w="9525">
            <a:solidFill>
              <a:srgbClr val="669900"/>
            </a:solidFill>
            <a:miter lim="800000"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fontAlgn="auto" hangingPunct="1">
              <a:spcBef>
                <a:spcPct val="0"/>
              </a:spcBef>
              <a:spcAft>
                <a:spcPts val="0"/>
              </a:spcAft>
              <a:buFontTx/>
              <a:buNone/>
              <a:defRPr/>
            </a:pPr>
            <a:endParaRPr lang="zh-CN" altLang="en-US" sz="2275">
              <a:latin typeface="Times New Roman" panose="02020603050405020304" pitchFamily="18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338263" y="4667250"/>
            <a:ext cx="1843087" cy="4429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275" dirty="0"/>
              <a:t>128k</a:t>
            </a:r>
            <a:r>
              <a:rPr lang="zh-CN" altLang="en-US" sz="2275" dirty="0"/>
              <a:t>存储器</a:t>
            </a:r>
          </a:p>
        </p:txBody>
      </p:sp>
      <p:sp>
        <p:nvSpPr>
          <p:cNvPr id="70" name="文本框 69"/>
          <p:cNvSpPr txBox="1"/>
          <p:nvPr/>
        </p:nvSpPr>
        <p:spPr>
          <a:xfrm>
            <a:off x="4400550" y="4668838"/>
            <a:ext cx="1843088" cy="44291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275" dirty="0"/>
              <a:t>17</a:t>
            </a:r>
            <a:r>
              <a:rPr lang="zh-CN" altLang="en-US" sz="2275" dirty="0"/>
              <a:t>根地址线</a:t>
            </a:r>
          </a:p>
        </p:txBody>
      </p:sp>
      <p:sp>
        <p:nvSpPr>
          <p:cNvPr id="71" name="文本框 70"/>
          <p:cNvSpPr txBox="1"/>
          <p:nvPr/>
        </p:nvSpPr>
        <p:spPr>
          <a:xfrm>
            <a:off x="1328738" y="5514975"/>
            <a:ext cx="1843087" cy="7921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275" dirty="0"/>
              <a:t>16K</a:t>
            </a:r>
            <a:r>
              <a:rPr lang="zh-CN" altLang="en-US" sz="2275" dirty="0"/>
              <a:t>的存储芯片</a:t>
            </a:r>
          </a:p>
        </p:txBody>
      </p:sp>
      <p:sp>
        <p:nvSpPr>
          <p:cNvPr id="72" name="AutoShape 17"/>
          <p:cNvSpPr>
            <a:spLocks noChangeArrowheads="1"/>
          </p:cNvSpPr>
          <p:nvPr/>
        </p:nvSpPr>
        <p:spPr bwMode="auto">
          <a:xfrm>
            <a:off x="3228975" y="5773738"/>
            <a:ext cx="1012825" cy="217487"/>
          </a:xfrm>
          <a:prstGeom prst="notchedRightArrow">
            <a:avLst>
              <a:gd name="adj1" fmla="val 50000"/>
              <a:gd name="adj2" fmla="val 116472"/>
            </a:avLst>
          </a:prstGeom>
          <a:solidFill>
            <a:schemeClr val="accent1"/>
          </a:solidFill>
          <a:ln w="9525">
            <a:solidFill>
              <a:srgbClr val="669900"/>
            </a:solidFill>
            <a:miter lim="800000"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fontAlgn="auto" hangingPunct="1">
              <a:spcBef>
                <a:spcPct val="0"/>
              </a:spcBef>
              <a:spcAft>
                <a:spcPts val="0"/>
              </a:spcAft>
              <a:buFontTx/>
              <a:buNone/>
              <a:defRPr/>
            </a:pPr>
            <a:endParaRPr lang="zh-CN" altLang="en-US" sz="2275">
              <a:latin typeface="Times New Roman" panose="02020603050405020304" pitchFamily="18" charset="0"/>
            </a:endParaRPr>
          </a:p>
        </p:txBody>
      </p:sp>
      <p:sp>
        <p:nvSpPr>
          <p:cNvPr id="73" name="文本框 72"/>
          <p:cNvSpPr txBox="1"/>
          <p:nvPr/>
        </p:nvSpPr>
        <p:spPr>
          <a:xfrm>
            <a:off x="4424363" y="5659438"/>
            <a:ext cx="1843087" cy="44132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275" dirty="0"/>
              <a:t>14</a:t>
            </a:r>
            <a:r>
              <a:rPr lang="zh-CN" altLang="en-US" sz="2275" dirty="0"/>
              <a:t>根地址线</a:t>
            </a:r>
          </a:p>
        </p:txBody>
      </p:sp>
      <p:grpSp>
        <p:nvGrpSpPr>
          <p:cNvPr id="13" name="组合 12"/>
          <p:cNvGrpSpPr/>
          <p:nvPr/>
        </p:nvGrpSpPr>
        <p:grpSpPr bwMode="auto">
          <a:xfrm>
            <a:off x="6230938" y="4799013"/>
            <a:ext cx="1379537" cy="1284287"/>
            <a:chOff x="6632294" y="2569580"/>
            <a:chExt cx="1454553" cy="1354238"/>
          </a:xfrm>
        </p:grpSpPr>
        <p:sp>
          <p:nvSpPr>
            <p:cNvPr id="12" name="右大括号 11"/>
            <p:cNvSpPr/>
            <p:nvPr/>
          </p:nvSpPr>
          <p:spPr>
            <a:xfrm>
              <a:off x="6632294" y="2569580"/>
              <a:ext cx="266138" cy="1354238"/>
            </a:xfrm>
            <a:prstGeom prst="righ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705"/>
            </a:p>
          </p:txBody>
        </p:sp>
        <p:sp>
          <p:nvSpPr>
            <p:cNvPr id="75" name="AutoShape 17"/>
            <p:cNvSpPr>
              <a:spLocks noChangeArrowheads="1"/>
            </p:cNvSpPr>
            <p:nvPr/>
          </p:nvSpPr>
          <p:spPr bwMode="auto">
            <a:xfrm>
              <a:off x="7020621" y="3147098"/>
              <a:ext cx="1066226" cy="227659"/>
            </a:xfrm>
            <a:prstGeom prst="notchedRightArrow">
              <a:avLst>
                <a:gd name="adj1" fmla="val 50000"/>
                <a:gd name="adj2" fmla="val 116472"/>
              </a:avLst>
            </a:prstGeom>
            <a:solidFill>
              <a:schemeClr val="accent1"/>
            </a:solidFill>
            <a:ln w="9525">
              <a:solidFill>
                <a:srgbClr val="669900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fontAlgn="auto" hangingPunct="1">
                <a:spcBef>
                  <a:spcPct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 sz="2275">
                <a:latin typeface="Times New Roman" panose="02020603050405020304" pitchFamily="18" charset="0"/>
              </a:endParaRPr>
            </a:p>
          </p:txBody>
        </p:sp>
      </p:grpSp>
      <p:sp>
        <p:nvSpPr>
          <p:cNvPr id="76" name="文本框 75"/>
          <p:cNvSpPr txBox="1"/>
          <p:nvPr/>
        </p:nvSpPr>
        <p:spPr>
          <a:xfrm>
            <a:off x="7783513" y="4964113"/>
            <a:ext cx="2630487" cy="98901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275" dirty="0"/>
              <a:t>多余的</a:t>
            </a:r>
            <a:r>
              <a:rPr lang="en-US" altLang="zh-CN" sz="2275" dirty="0"/>
              <a:t>3</a:t>
            </a:r>
            <a:r>
              <a:rPr lang="zh-CN" altLang="en-US" sz="2275" dirty="0"/>
              <a:t>根地址线</a:t>
            </a:r>
            <a:endParaRPr lang="en-US" altLang="zh-CN" sz="2275" dirty="0"/>
          </a:p>
          <a:p>
            <a:pPr eaLnBrk="1" fontAlgn="auto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275" dirty="0"/>
              <a:t>作为片选译码输入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1279525" y="2890838"/>
            <a:ext cx="4341813" cy="10810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275" dirty="0"/>
              <a:t>所需芯片数量：</a:t>
            </a:r>
            <a:endParaRPr lang="en-US" altLang="zh-CN" sz="2275" dirty="0"/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275" dirty="0"/>
              <a:t>128K * 8/ (16K*8) = 8</a:t>
            </a:r>
          </a:p>
        </p:txBody>
      </p:sp>
      <p:sp>
        <p:nvSpPr>
          <p:cNvPr id="22" name="标题 1"/>
          <p:cNvSpPr>
            <a:spLocks noGrp="1"/>
          </p:cNvSpPr>
          <p:nvPr>
            <p:ph type="title"/>
          </p:nvPr>
        </p:nvSpPr>
        <p:spPr>
          <a:xfrm>
            <a:off x="465138" y="244475"/>
            <a:ext cx="4583112" cy="617538"/>
          </a:xfrm>
        </p:spPr>
        <p:txBody>
          <a:bodyPr rtlCol="0"/>
          <a:lstStyle/>
          <a:p>
            <a:pPr fontAlgn="auto">
              <a:spcAft>
                <a:spcPts val="0"/>
              </a:spcAft>
              <a:defRPr/>
            </a:pPr>
            <a:r>
              <a:rPr lang="en-US" altLang="zh-CN" dirty="0"/>
              <a:t>4.3.1 </a:t>
            </a:r>
            <a:r>
              <a:rPr lang="zh-CN" altLang="en-US" dirty="0"/>
              <a:t>存储器的扩展</a:t>
            </a:r>
          </a:p>
        </p:txBody>
      </p:sp>
      <p:sp>
        <p:nvSpPr>
          <p:cNvPr id="20" name="Text Box 17"/>
          <p:cNvSpPr txBox="1">
            <a:spLocks noChangeArrowheads="1"/>
          </p:cNvSpPr>
          <p:nvPr/>
        </p:nvSpPr>
        <p:spPr bwMode="auto">
          <a:xfrm>
            <a:off x="7759700" y="3051175"/>
            <a:ext cx="216058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kumimoji="1" lang="en-US" altLang="zh-CN" b="1" dirty="0">
                <a:latin typeface="黑体" panose="02010609060101010101" pitchFamily="49" charset="-122"/>
                <a:ea typeface="黑体" panose="02010609060101010101" pitchFamily="49" charset="-122"/>
              </a:rPr>
              <a:t>8</a:t>
            </a:r>
            <a:r>
              <a:rPr kumimoji="1"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片</a:t>
            </a:r>
            <a:r>
              <a:rPr kumimoji="1" lang="en-US" altLang="zh-CN" b="1" dirty="0">
                <a:solidFill>
                  <a:srgbClr val="D6009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16K</a:t>
            </a:r>
            <a:r>
              <a:rPr kumimoji="1" lang="en-US" altLang="zh-CN" b="1" dirty="0">
                <a:latin typeface="黑体" panose="02010609060101010101" pitchFamily="49" charset="-122"/>
                <a:ea typeface="黑体" panose="02010609060101010101" pitchFamily="49" charset="-122"/>
              </a:rPr>
              <a:t>×8</a:t>
            </a:r>
            <a:r>
              <a:rPr kumimoji="1" lang="en-US" altLang="zh-CN" b="1" dirty="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</a:p>
        </p:txBody>
      </p:sp>
      <p:sp>
        <p:nvSpPr>
          <p:cNvPr id="23" name="Line 18"/>
          <p:cNvSpPr>
            <a:spLocks noChangeShapeType="1"/>
          </p:cNvSpPr>
          <p:nvPr/>
        </p:nvSpPr>
        <p:spPr bwMode="auto">
          <a:xfrm>
            <a:off x="9629775" y="3355975"/>
            <a:ext cx="609600" cy="0"/>
          </a:xfrm>
          <a:prstGeom prst="line">
            <a:avLst/>
          </a:prstGeom>
          <a:noFill/>
          <a:ln w="38100" cap="sq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4" name="Text Box 19"/>
          <p:cNvSpPr txBox="1">
            <a:spLocks noChangeArrowheads="1"/>
          </p:cNvSpPr>
          <p:nvPr/>
        </p:nvSpPr>
        <p:spPr bwMode="auto">
          <a:xfrm>
            <a:off x="10258425" y="3051175"/>
            <a:ext cx="144938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kumimoji="1" lang="en-US" altLang="zh-CN" b="1">
                <a:solidFill>
                  <a:srgbClr val="D6009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128K</a:t>
            </a:r>
            <a:r>
              <a:rPr kumimoji="1" lang="en-US" altLang="zh-CN" b="1">
                <a:latin typeface="黑体" panose="02010609060101010101" pitchFamily="49" charset="-122"/>
                <a:ea typeface="黑体" panose="02010609060101010101" pitchFamily="49" charset="-122"/>
              </a:rPr>
              <a:t>×8</a:t>
            </a:r>
            <a:endParaRPr kumimoji="1" lang="en-US" altLang="zh-CN" b="1">
              <a:solidFill>
                <a:srgbClr val="FFFF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2" name="组合 1"/>
          <p:cNvGrpSpPr/>
          <p:nvPr/>
        </p:nvGrpSpPr>
        <p:grpSpPr bwMode="auto">
          <a:xfrm>
            <a:off x="6673850" y="2052638"/>
            <a:ext cx="914400" cy="2881312"/>
            <a:chOff x="6674462" y="2052732"/>
            <a:chExt cx="914400" cy="2881696"/>
          </a:xfrm>
        </p:grpSpPr>
        <p:sp>
          <p:nvSpPr>
            <p:cNvPr id="51219" name="矩形 30"/>
            <p:cNvSpPr>
              <a:spLocks noChangeArrowheads="1"/>
            </p:cNvSpPr>
            <p:nvPr/>
          </p:nvSpPr>
          <p:spPr bwMode="auto">
            <a:xfrm>
              <a:off x="6674462" y="3494980"/>
              <a:ext cx="914400" cy="360040"/>
            </a:xfrm>
            <a:prstGeom prst="rect">
              <a:avLst/>
            </a:prstGeom>
            <a:solidFill>
              <a:srgbClr val="FFC000"/>
            </a:solidFill>
            <a:ln w="19050" cap="sq" algn="ctr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/>
            <a:lstStyle>
              <a:lvl1pPr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9pPr>
            </a:lstStyle>
            <a:p>
              <a:pPr algn="ctr" eaLnBrk="1" hangingPunct="1"/>
              <a:r>
                <a:rPr lang="en-US" altLang="zh-CN" sz="2000" b="1">
                  <a:latin typeface="Calibri" panose="020F0502020204030204" pitchFamily="34" charset="0"/>
                </a:rPr>
                <a:t>16K</a:t>
              </a:r>
              <a:r>
                <a:rPr lang="en-US" altLang="zh-CN" sz="2000" b="1">
                  <a:latin typeface="Calibri" panose="020F0502020204030204" pitchFamily="34" charset="0"/>
                  <a:ea typeface="黑体" panose="02010609060101010101" pitchFamily="49" charset="-122"/>
                  <a:cs typeface="Calibri" panose="020F0502020204030204" pitchFamily="34" charset="0"/>
                </a:rPr>
                <a:t>×8</a:t>
              </a:r>
              <a:endParaRPr lang="zh-CN" altLang="en-US" sz="2000" b="1">
                <a:latin typeface="Calibri" panose="020F0502020204030204" pitchFamily="34" charset="0"/>
              </a:endParaRPr>
            </a:p>
          </p:txBody>
        </p:sp>
        <p:sp>
          <p:nvSpPr>
            <p:cNvPr id="51220" name="矩形 31"/>
            <p:cNvSpPr>
              <a:spLocks noChangeArrowheads="1"/>
            </p:cNvSpPr>
            <p:nvPr/>
          </p:nvSpPr>
          <p:spPr bwMode="auto">
            <a:xfrm>
              <a:off x="6674462" y="2052732"/>
              <a:ext cx="914400" cy="360040"/>
            </a:xfrm>
            <a:prstGeom prst="rect">
              <a:avLst/>
            </a:prstGeom>
            <a:solidFill>
              <a:srgbClr val="FFC000"/>
            </a:solidFill>
            <a:ln w="19050" cap="sq" algn="ctr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/>
            <a:lstStyle>
              <a:lvl1pPr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9pPr>
            </a:lstStyle>
            <a:p>
              <a:pPr algn="ctr" eaLnBrk="1" hangingPunct="1"/>
              <a:r>
                <a:rPr lang="en-US" altLang="zh-CN" sz="2000" b="1">
                  <a:latin typeface="Calibri" panose="020F0502020204030204" pitchFamily="34" charset="0"/>
                </a:rPr>
                <a:t>16K</a:t>
              </a:r>
              <a:r>
                <a:rPr lang="en-US" altLang="zh-CN" sz="2000" b="1">
                  <a:latin typeface="Calibri" panose="020F0502020204030204" pitchFamily="34" charset="0"/>
                  <a:ea typeface="黑体" panose="02010609060101010101" pitchFamily="49" charset="-122"/>
                  <a:cs typeface="Calibri" panose="020F0502020204030204" pitchFamily="34" charset="0"/>
                </a:rPr>
                <a:t>×8</a:t>
              </a:r>
              <a:endParaRPr lang="zh-CN" altLang="en-US" sz="2000" b="1">
                <a:latin typeface="Calibri" panose="020F0502020204030204" pitchFamily="34" charset="0"/>
              </a:endParaRPr>
            </a:p>
          </p:txBody>
        </p:sp>
        <p:sp>
          <p:nvSpPr>
            <p:cNvPr id="51221" name="矩形 33"/>
            <p:cNvSpPr>
              <a:spLocks noChangeArrowheads="1"/>
            </p:cNvSpPr>
            <p:nvPr/>
          </p:nvSpPr>
          <p:spPr bwMode="auto">
            <a:xfrm>
              <a:off x="6674462" y="3850488"/>
              <a:ext cx="914400" cy="360040"/>
            </a:xfrm>
            <a:prstGeom prst="rect">
              <a:avLst/>
            </a:prstGeom>
            <a:solidFill>
              <a:srgbClr val="FFC000"/>
            </a:solidFill>
            <a:ln w="19050" cap="sq" algn="ctr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/>
            <a:lstStyle>
              <a:lvl1pPr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9pPr>
            </a:lstStyle>
            <a:p>
              <a:pPr algn="ctr" eaLnBrk="1" hangingPunct="1"/>
              <a:r>
                <a:rPr lang="en-US" altLang="zh-CN" sz="2000" b="1">
                  <a:latin typeface="Calibri" panose="020F0502020204030204" pitchFamily="34" charset="0"/>
                </a:rPr>
                <a:t>16K</a:t>
              </a:r>
              <a:r>
                <a:rPr lang="en-US" altLang="zh-CN" sz="2000" b="1">
                  <a:latin typeface="Calibri" panose="020F0502020204030204" pitchFamily="34" charset="0"/>
                  <a:ea typeface="黑体" panose="02010609060101010101" pitchFamily="49" charset="-122"/>
                  <a:cs typeface="Calibri" panose="020F0502020204030204" pitchFamily="34" charset="0"/>
                </a:rPr>
                <a:t>×8</a:t>
              </a:r>
              <a:endParaRPr lang="zh-CN" altLang="en-US" sz="2000" b="1">
                <a:latin typeface="Calibri" panose="020F0502020204030204" pitchFamily="34" charset="0"/>
              </a:endParaRPr>
            </a:p>
          </p:txBody>
        </p:sp>
        <p:sp>
          <p:nvSpPr>
            <p:cNvPr id="51222" name="矩形 34"/>
            <p:cNvSpPr>
              <a:spLocks noChangeArrowheads="1"/>
            </p:cNvSpPr>
            <p:nvPr/>
          </p:nvSpPr>
          <p:spPr bwMode="auto">
            <a:xfrm>
              <a:off x="6674462" y="2408240"/>
              <a:ext cx="914400" cy="360040"/>
            </a:xfrm>
            <a:prstGeom prst="rect">
              <a:avLst/>
            </a:prstGeom>
            <a:solidFill>
              <a:srgbClr val="FFC000"/>
            </a:solidFill>
            <a:ln w="19050" cap="sq" algn="ctr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/>
            <a:lstStyle>
              <a:lvl1pPr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9pPr>
            </a:lstStyle>
            <a:p>
              <a:pPr algn="ctr" eaLnBrk="1" hangingPunct="1"/>
              <a:r>
                <a:rPr lang="en-US" altLang="zh-CN" sz="2000" b="1">
                  <a:latin typeface="Calibri" panose="020F0502020204030204" pitchFamily="34" charset="0"/>
                </a:rPr>
                <a:t>16K</a:t>
              </a:r>
              <a:r>
                <a:rPr lang="en-US" altLang="zh-CN" sz="2000" b="1">
                  <a:latin typeface="Calibri" panose="020F0502020204030204" pitchFamily="34" charset="0"/>
                  <a:ea typeface="黑体" panose="02010609060101010101" pitchFamily="49" charset="-122"/>
                  <a:cs typeface="Calibri" panose="020F0502020204030204" pitchFamily="34" charset="0"/>
                </a:rPr>
                <a:t>×8</a:t>
              </a:r>
              <a:endParaRPr lang="zh-CN" altLang="en-US" sz="2000" b="1">
                <a:latin typeface="Calibri" panose="020F0502020204030204" pitchFamily="34" charset="0"/>
              </a:endParaRPr>
            </a:p>
          </p:txBody>
        </p:sp>
        <p:sp>
          <p:nvSpPr>
            <p:cNvPr id="51223" name="矩形 36"/>
            <p:cNvSpPr>
              <a:spLocks noChangeArrowheads="1"/>
            </p:cNvSpPr>
            <p:nvPr/>
          </p:nvSpPr>
          <p:spPr bwMode="auto">
            <a:xfrm>
              <a:off x="6674462" y="4218880"/>
              <a:ext cx="914400" cy="360040"/>
            </a:xfrm>
            <a:prstGeom prst="rect">
              <a:avLst/>
            </a:prstGeom>
            <a:solidFill>
              <a:srgbClr val="FFC000"/>
            </a:solidFill>
            <a:ln w="19050" cap="sq" algn="ctr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/>
            <a:lstStyle>
              <a:lvl1pPr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9pPr>
            </a:lstStyle>
            <a:p>
              <a:pPr algn="ctr" eaLnBrk="1" hangingPunct="1"/>
              <a:r>
                <a:rPr lang="en-US" altLang="zh-CN" sz="2000" b="1">
                  <a:latin typeface="Calibri" panose="020F0502020204030204" pitchFamily="34" charset="0"/>
                </a:rPr>
                <a:t>16K</a:t>
              </a:r>
              <a:r>
                <a:rPr lang="en-US" altLang="zh-CN" sz="2000" b="1">
                  <a:latin typeface="Calibri" panose="020F0502020204030204" pitchFamily="34" charset="0"/>
                  <a:ea typeface="黑体" panose="02010609060101010101" pitchFamily="49" charset="-122"/>
                  <a:cs typeface="Calibri" panose="020F0502020204030204" pitchFamily="34" charset="0"/>
                </a:rPr>
                <a:t>×8</a:t>
              </a:r>
              <a:endParaRPr lang="zh-CN" altLang="en-US" sz="2000" b="1">
                <a:latin typeface="Calibri" panose="020F0502020204030204" pitchFamily="34" charset="0"/>
              </a:endParaRPr>
            </a:p>
          </p:txBody>
        </p:sp>
        <p:sp>
          <p:nvSpPr>
            <p:cNvPr id="51224" name="矩形 37"/>
            <p:cNvSpPr>
              <a:spLocks noChangeArrowheads="1"/>
            </p:cNvSpPr>
            <p:nvPr/>
          </p:nvSpPr>
          <p:spPr bwMode="auto">
            <a:xfrm>
              <a:off x="6674462" y="2776632"/>
              <a:ext cx="914400" cy="360040"/>
            </a:xfrm>
            <a:prstGeom prst="rect">
              <a:avLst/>
            </a:prstGeom>
            <a:solidFill>
              <a:srgbClr val="FFC000"/>
            </a:solidFill>
            <a:ln w="19050" cap="sq" algn="ctr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/>
            <a:lstStyle>
              <a:lvl1pPr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9pPr>
            </a:lstStyle>
            <a:p>
              <a:pPr algn="ctr" eaLnBrk="1" hangingPunct="1"/>
              <a:r>
                <a:rPr lang="en-US" altLang="zh-CN" sz="2000" b="1">
                  <a:latin typeface="Calibri" panose="020F0502020204030204" pitchFamily="34" charset="0"/>
                </a:rPr>
                <a:t>16K</a:t>
              </a:r>
              <a:r>
                <a:rPr lang="en-US" altLang="zh-CN" sz="2000" b="1">
                  <a:latin typeface="Calibri" panose="020F0502020204030204" pitchFamily="34" charset="0"/>
                  <a:ea typeface="黑体" panose="02010609060101010101" pitchFamily="49" charset="-122"/>
                  <a:cs typeface="Calibri" panose="020F0502020204030204" pitchFamily="34" charset="0"/>
                </a:rPr>
                <a:t>×8</a:t>
              </a:r>
              <a:endParaRPr lang="zh-CN" altLang="en-US" sz="2000" b="1">
                <a:latin typeface="Calibri" panose="020F0502020204030204" pitchFamily="34" charset="0"/>
              </a:endParaRPr>
            </a:p>
          </p:txBody>
        </p:sp>
        <p:sp>
          <p:nvSpPr>
            <p:cNvPr id="51225" name="矩形 39"/>
            <p:cNvSpPr>
              <a:spLocks noChangeArrowheads="1"/>
            </p:cNvSpPr>
            <p:nvPr/>
          </p:nvSpPr>
          <p:spPr bwMode="auto">
            <a:xfrm>
              <a:off x="6674462" y="4574388"/>
              <a:ext cx="914400" cy="360040"/>
            </a:xfrm>
            <a:prstGeom prst="rect">
              <a:avLst/>
            </a:prstGeom>
            <a:solidFill>
              <a:srgbClr val="FFC000"/>
            </a:solidFill>
            <a:ln w="19050" cap="sq" algn="ctr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/>
            <a:lstStyle>
              <a:lvl1pPr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9pPr>
            </a:lstStyle>
            <a:p>
              <a:pPr algn="ctr" eaLnBrk="1" hangingPunct="1"/>
              <a:r>
                <a:rPr lang="en-US" altLang="zh-CN" sz="2000" b="1">
                  <a:latin typeface="Calibri" panose="020F0502020204030204" pitchFamily="34" charset="0"/>
                </a:rPr>
                <a:t>16K</a:t>
              </a:r>
              <a:r>
                <a:rPr lang="en-US" altLang="zh-CN" sz="2000" b="1">
                  <a:latin typeface="Calibri" panose="020F0502020204030204" pitchFamily="34" charset="0"/>
                  <a:ea typeface="黑体" panose="02010609060101010101" pitchFamily="49" charset="-122"/>
                  <a:cs typeface="Calibri" panose="020F0502020204030204" pitchFamily="34" charset="0"/>
                </a:rPr>
                <a:t>×8</a:t>
              </a:r>
              <a:endParaRPr lang="zh-CN" altLang="en-US" sz="2000" b="1">
                <a:latin typeface="Calibri" panose="020F0502020204030204" pitchFamily="34" charset="0"/>
              </a:endParaRPr>
            </a:p>
          </p:txBody>
        </p:sp>
        <p:sp>
          <p:nvSpPr>
            <p:cNvPr id="51226" name="矩形 40"/>
            <p:cNvSpPr>
              <a:spLocks noChangeArrowheads="1"/>
            </p:cNvSpPr>
            <p:nvPr/>
          </p:nvSpPr>
          <p:spPr bwMode="auto">
            <a:xfrm>
              <a:off x="6674462" y="3132140"/>
              <a:ext cx="914400" cy="360040"/>
            </a:xfrm>
            <a:prstGeom prst="rect">
              <a:avLst/>
            </a:prstGeom>
            <a:solidFill>
              <a:srgbClr val="FFC000"/>
            </a:solidFill>
            <a:ln w="19050" cap="sq" algn="ctr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/>
            <a:lstStyle>
              <a:lvl1pPr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9pPr>
            </a:lstStyle>
            <a:p>
              <a:pPr algn="ctr" eaLnBrk="1" hangingPunct="1"/>
              <a:r>
                <a:rPr lang="en-US" altLang="zh-CN" sz="2000" b="1">
                  <a:latin typeface="Calibri" panose="020F0502020204030204" pitchFamily="34" charset="0"/>
                </a:rPr>
                <a:t>16K</a:t>
              </a:r>
              <a:r>
                <a:rPr lang="en-US" altLang="zh-CN" sz="2000" b="1">
                  <a:latin typeface="Calibri" panose="020F0502020204030204" pitchFamily="34" charset="0"/>
                  <a:ea typeface="黑体" panose="02010609060101010101" pitchFamily="49" charset="-122"/>
                  <a:cs typeface="Calibri" panose="020F0502020204030204" pitchFamily="34" charset="0"/>
                </a:rPr>
                <a:t>×8</a:t>
              </a:r>
              <a:endParaRPr lang="zh-CN" altLang="en-US" sz="2000" b="1">
                <a:latin typeface="Calibri" panose="020F0502020204030204" pitchFamily="34" charset="0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4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4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5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6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69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 animBg="1"/>
      <p:bldP spid="11" grpId="0" animBg="1"/>
      <p:bldP spid="70" grpId="0"/>
      <p:bldP spid="71" grpId="0" animBg="1"/>
      <p:bldP spid="72" grpId="0" animBg="1"/>
      <p:bldP spid="73" grpId="0"/>
      <p:bldP spid="76" grpId="0"/>
      <p:bldP spid="21" grpId="0"/>
      <p:bldP spid="20" grpId="0" autoUpdateAnimBg="0"/>
      <p:bldP spid="20" grpId="1"/>
      <p:bldP spid="24" grpId="0" autoUpdateAnimBg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31"/>
          <p:cNvSpPr>
            <a:spLocks noChangeArrowheads="1"/>
          </p:cNvSpPr>
          <p:nvPr/>
        </p:nvSpPr>
        <p:spPr bwMode="auto">
          <a:xfrm>
            <a:off x="173038" y="136525"/>
            <a:ext cx="2078037" cy="44291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686" tIns="45844" rIns="91686" bIns="45844" anchor="ctr">
            <a:spAutoFit/>
          </a:bodyPr>
          <a:lstStyle/>
          <a:p>
            <a:pPr algn="ctr" defTabSz="86614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275" b="1" kern="0" dirty="0">
                <a:solidFill>
                  <a:sysClr val="window" lastClr="FFFFFF"/>
                </a:solidFill>
              </a:rPr>
              <a:t>第四</a:t>
            </a:r>
            <a:r>
              <a:rPr lang="en-US" altLang="zh-CN" sz="2275" b="1" kern="0" dirty="0">
                <a:solidFill>
                  <a:sysClr val="window" lastClr="FFFFFF"/>
                </a:solidFill>
              </a:rPr>
              <a:t> </a:t>
            </a:r>
            <a:r>
              <a:rPr lang="zh-CN" altLang="en-US" sz="2275" b="1" kern="0" dirty="0">
                <a:solidFill>
                  <a:sysClr val="window" lastClr="FFFFFF"/>
                </a:solidFill>
              </a:rPr>
              <a:t>章 </a:t>
            </a:r>
          </a:p>
        </p:txBody>
      </p:sp>
      <p:grpSp>
        <p:nvGrpSpPr>
          <p:cNvPr id="52227" name="组合 4179"/>
          <p:cNvGrpSpPr/>
          <p:nvPr/>
        </p:nvGrpSpPr>
        <p:grpSpPr bwMode="auto">
          <a:xfrm>
            <a:off x="1292225" y="912813"/>
            <a:ext cx="3336925" cy="460375"/>
            <a:chOff x="-96346" y="0"/>
            <a:chExt cx="5282511" cy="524627"/>
          </a:xfrm>
        </p:grpSpPr>
        <p:sp>
          <p:nvSpPr>
            <p:cNvPr id="7" name="椭圆 4181"/>
            <p:cNvSpPr>
              <a:spLocks noChangeArrowheads="1"/>
            </p:cNvSpPr>
            <p:nvPr/>
          </p:nvSpPr>
          <p:spPr bwMode="auto">
            <a:xfrm>
              <a:off x="-96346" y="32563"/>
              <a:ext cx="294032" cy="441410"/>
            </a:xfrm>
            <a:prstGeom prst="ellipse">
              <a:avLst/>
            </a:prstGeom>
            <a:solidFill>
              <a:srgbClr val="59B2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/>
              </a:pPr>
              <a:r>
                <a:rPr lang="en-US" altLang="zh-CN" sz="2275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sz="2275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五边形 4182"/>
            <p:cNvSpPr>
              <a:spLocks noChangeArrowheads="1"/>
            </p:cNvSpPr>
            <p:nvPr/>
          </p:nvSpPr>
          <p:spPr bwMode="auto">
            <a:xfrm flipH="1">
              <a:off x="479152" y="0"/>
              <a:ext cx="4707013" cy="504727"/>
            </a:xfrm>
            <a:prstGeom prst="homePlate">
              <a:avLst>
                <a:gd name="adj" fmla="val 37135"/>
              </a:avLst>
            </a:prstGeom>
            <a:solidFill>
              <a:srgbClr val="FF69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/>
              </a:pPr>
              <a:endParaRPr lang="zh-CN" altLang="en-US" sz="2275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文本框 4183"/>
            <p:cNvSpPr txBox="1">
              <a:spLocks noChangeArrowheads="1"/>
            </p:cNvSpPr>
            <p:nvPr/>
          </p:nvSpPr>
          <p:spPr bwMode="auto">
            <a:xfrm>
              <a:off x="617371" y="19899"/>
              <a:ext cx="4558742" cy="5047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9pPr>
            </a:lstStyle>
            <a:p>
              <a:pPr eaLnBrk="1" fontAlgn="auto" hangingPunct="1">
                <a:spcBef>
                  <a:spcPct val="50000"/>
                </a:spcBef>
                <a:spcAft>
                  <a:spcPts val="0"/>
                </a:spcAft>
                <a:defRPr/>
              </a:pPr>
              <a:r>
                <a:rPr lang="zh-CN" altLang="en-US" sz="227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字扩展举例</a:t>
              </a:r>
            </a:p>
          </p:txBody>
        </p:sp>
      </p:grpSp>
      <p:sp>
        <p:nvSpPr>
          <p:cNvPr id="96" name="文本框 95"/>
          <p:cNvSpPr txBox="1"/>
          <p:nvPr/>
        </p:nvSpPr>
        <p:spPr>
          <a:xfrm>
            <a:off x="949325" y="1576388"/>
            <a:ext cx="7280275" cy="4413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275" dirty="0"/>
              <a:t>例</a:t>
            </a:r>
            <a:r>
              <a:rPr lang="en-US" altLang="zh-CN" sz="2275" dirty="0"/>
              <a:t>2</a:t>
            </a:r>
            <a:r>
              <a:rPr lang="zh-CN" altLang="en-US" sz="2275" dirty="0"/>
              <a:t> 用</a:t>
            </a:r>
            <a:r>
              <a:rPr lang="en-US" altLang="zh-CN" sz="2275" dirty="0"/>
              <a:t>16K</a:t>
            </a:r>
            <a:r>
              <a:rPr lang="en-US" altLang="zh-CN" sz="2275" dirty="0">
                <a:sym typeface="Symbol" panose="05050102010706020507" pitchFamily="18" charset="2"/>
              </a:rPr>
              <a:t> 8 </a:t>
            </a:r>
            <a:r>
              <a:rPr lang="zh-CN" altLang="en-US" sz="2275" dirty="0">
                <a:sym typeface="Symbol" panose="05050102010706020507" pitchFamily="18" charset="2"/>
              </a:rPr>
              <a:t>的存储芯片构建</a:t>
            </a:r>
            <a:r>
              <a:rPr lang="en-US" altLang="zh-CN" sz="2275" dirty="0"/>
              <a:t>128K</a:t>
            </a:r>
            <a:r>
              <a:rPr lang="en-US" altLang="zh-CN" sz="2275" dirty="0">
                <a:sym typeface="Symbol" panose="05050102010706020507" pitchFamily="18" charset="2"/>
              </a:rPr>
              <a:t> 8</a:t>
            </a:r>
            <a:r>
              <a:rPr lang="zh-CN" altLang="en-US" sz="2275" dirty="0">
                <a:sym typeface="Symbol" panose="05050102010706020507" pitchFamily="18" charset="2"/>
              </a:rPr>
              <a:t>的存储器</a:t>
            </a:r>
            <a:r>
              <a:rPr lang="en-US" altLang="zh-CN" sz="2275" dirty="0">
                <a:sym typeface="Symbol" panose="05050102010706020507" pitchFamily="18" charset="2"/>
              </a:rPr>
              <a:t> </a:t>
            </a:r>
            <a:endParaRPr lang="zh-CN" altLang="en-US" sz="2275" dirty="0"/>
          </a:p>
        </p:txBody>
      </p:sp>
      <p:sp>
        <p:nvSpPr>
          <p:cNvPr id="92" name="Line 9"/>
          <p:cNvSpPr>
            <a:spLocks noChangeAspect="1" noChangeShapeType="1"/>
          </p:cNvSpPr>
          <p:nvPr/>
        </p:nvSpPr>
        <p:spPr bwMode="auto">
          <a:xfrm flipV="1">
            <a:off x="4217988" y="3055938"/>
            <a:ext cx="3175" cy="126047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705">
              <a:latin typeface="+mn-lt"/>
              <a:ea typeface="+mn-ea"/>
            </a:endParaRPr>
          </a:p>
        </p:txBody>
      </p:sp>
      <p:sp>
        <p:nvSpPr>
          <p:cNvPr id="97" name="Line 10"/>
          <p:cNvSpPr>
            <a:spLocks noChangeAspect="1" noChangeShapeType="1"/>
          </p:cNvSpPr>
          <p:nvPr/>
        </p:nvSpPr>
        <p:spPr bwMode="auto">
          <a:xfrm flipV="1">
            <a:off x="5427663" y="3054350"/>
            <a:ext cx="3175" cy="1255713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705">
              <a:latin typeface="+mn-lt"/>
              <a:ea typeface="+mn-ea"/>
            </a:endParaRPr>
          </a:p>
        </p:txBody>
      </p:sp>
      <p:sp>
        <p:nvSpPr>
          <p:cNvPr id="98" name="Line 11"/>
          <p:cNvSpPr>
            <a:spLocks noChangeAspect="1" noChangeShapeType="1"/>
          </p:cNvSpPr>
          <p:nvPr/>
        </p:nvSpPr>
        <p:spPr bwMode="auto">
          <a:xfrm flipV="1">
            <a:off x="3132138" y="3055938"/>
            <a:ext cx="3175" cy="126047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705">
              <a:latin typeface="+mn-lt"/>
              <a:ea typeface="+mn-ea"/>
            </a:endParaRPr>
          </a:p>
        </p:txBody>
      </p:sp>
      <p:sp>
        <p:nvSpPr>
          <p:cNvPr id="99" name="Line 12"/>
          <p:cNvSpPr>
            <a:spLocks noChangeAspect="1" noChangeShapeType="1"/>
          </p:cNvSpPr>
          <p:nvPr/>
        </p:nvSpPr>
        <p:spPr bwMode="auto">
          <a:xfrm flipV="1">
            <a:off x="7285038" y="3049588"/>
            <a:ext cx="1587" cy="115252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705">
              <a:latin typeface="+mn-lt"/>
              <a:ea typeface="+mn-ea"/>
            </a:endParaRPr>
          </a:p>
        </p:txBody>
      </p:sp>
      <p:sp>
        <p:nvSpPr>
          <p:cNvPr id="100" name="Rectangle 13"/>
          <p:cNvSpPr>
            <a:spLocks noChangeAspect="1" noChangeArrowheads="1"/>
          </p:cNvSpPr>
          <p:nvPr/>
        </p:nvSpPr>
        <p:spPr bwMode="auto">
          <a:xfrm>
            <a:off x="1689100" y="3009900"/>
            <a:ext cx="846138" cy="4191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12041" tIns="12041" rIns="12041" bIns="12041"/>
          <a:lstStyle/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705" dirty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A</a:t>
            </a:r>
            <a:r>
              <a:rPr lang="en-US" altLang="zh-CN" sz="1705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16-14</a:t>
            </a:r>
            <a:endParaRPr lang="en-US" altLang="zh-CN" sz="1705" b="1" dirty="0">
              <a:solidFill>
                <a:srgbClr val="FF0000"/>
              </a:solidFill>
              <a:latin typeface="Tahoma" panose="020B0604030504040204" pitchFamily="34" charset="0"/>
              <a:ea typeface="楷体_GB2312" pitchFamily="49" charset="-122"/>
            </a:endParaRPr>
          </a:p>
        </p:txBody>
      </p:sp>
      <p:sp>
        <p:nvSpPr>
          <p:cNvPr id="104" name="Rectangle 14"/>
          <p:cNvSpPr>
            <a:spLocks noChangeAspect="1" noChangeArrowheads="1"/>
          </p:cNvSpPr>
          <p:nvPr/>
        </p:nvSpPr>
        <p:spPr bwMode="auto">
          <a:xfrm>
            <a:off x="6208713" y="3209925"/>
            <a:ext cx="846137" cy="4206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12041" tIns="12041" rIns="12041" bIns="12041"/>
          <a:lstStyle/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705" dirty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A</a:t>
            </a:r>
            <a:r>
              <a:rPr lang="en-US" altLang="zh-CN" sz="1705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13-0</a:t>
            </a:r>
            <a:endParaRPr lang="en-US" altLang="zh-CN" sz="1705" b="1" dirty="0">
              <a:solidFill>
                <a:srgbClr val="FF0000"/>
              </a:solidFill>
              <a:latin typeface="Tahoma" panose="020B0604030504040204" pitchFamily="34" charset="0"/>
              <a:ea typeface="楷体_GB2312" pitchFamily="49" charset="-122"/>
            </a:endParaRPr>
          </a:p>
        </p:txBody>
      </p:sp>
      <p:grpSp>
        <p:nvGrpSpPr>
          <p:cNvPr id="110" name="Group 15"/>
          <p:cNvGrpSpPr/>
          <p:nvPr/>
        </p:nvGrpSpPr>
        <p:grpSpPr bwMode="auto">
          <a:xfrm>
            <a:off x="2416175" y="2414588"/>
            <a:ext cx="5035550" cy="733425"/>
            <a:chOff x="1955" y="1296"/>
            <a:chExt cx="3293" cy="487"/>
          </a:xfrm>
        </p:grpSpPr>
        <p:sp>
          <p:nvSpPr>
            <p:cNvPr id="111" name="Rectangle 16"/>
            <p:cNvSpPr>
              <a:spLocks noChangeAspect="1" noChangeArrowheads="1"/>
            </p:cNvSpPr>
            <p:nvPr/>
          </p:nvSpPr>
          <p:spPr bwMode="auto">
            <a:xfrm>
              <a:off x="1955" y="1299"/>
              <a:ext cx="3293" cy="417"/>
            </a:xfrm>
            <a:prstGeom prst="rect">
              <a:avLst/>
            </a:prstGeom>
            <a:solidFill>
              <a:srgbClr val="99FFCC"/>
            </a:solidFill>
            <a:ln w="12700">
              <a:solidFill>
                <a:schemeClr val="tx1"/>
              </a:solidFill>
              <a:miter lim="800000"/>
            </a:ln>
          </p:spPr>
          <p:txBody>
            <a:bodyPr/>
            <a:lstStyle/>
            <a:p>
              <a:pPr algn="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705">
                  <a:latin typeface="Tahoma" panose="020B0604030504040204" pitchFamily="34" charset="0"/>
                  <a:ea typeface="宋体" panose="02010600030101010101" pitchFamily="2" charset="-122"/>
                </a:rPr>
                <a:t>3-8</a:t>
              </a:r>
              <a:r>
                <a:rPr lang="zh-CN" altLang="en-US" sz="1705">
                  <a:latin typeface="Tahoma" panose="020B0604030504040204" pitchFamily="34" charset="0"/>
                  <a:ea typeface="宋体" panose="02010600030101010101" pitchFamily="2" charset="-122"/>
                </a:rPr>
                <a:t>译码</a:t>
              </a:r>
            </a:p>
          </p:txBody>
        </p:sp>
        <p:sp>
          <p:nvSpPr>
            <p:cNvPr id="112" name="Rectangle 17"/>
            <p:cNvSpPr>
              <a:spLocks noChangeAspect="1" noChangeArrowheads="1"/>
            </p:cNvSpPr>
            <p:nvPr/>
          </p:nvSpPr>
          <p:spPr bwMode="auto">
            <a:xfrm>
              <a:off x="4474" y="1505"/>
              <a:ext cx="723" cy="27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lIns="12041" tIns="12041" rIns="12041" bIns="12041"/>
            <a:lstStyle/>
            <a:p>
              <a:pPr algn="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705">
                  <a:latin typeface="Times New Roman" panose="02020603050405020304" pitchFamily="18" charset="0"/>
                  <a:ea typeface="楷体_GB2312" pitchFamily="49" charset="-122"/>
                </a:rPr>
                <a:t>ramsel7</a:t>
              </a:r>
              <a:endParaRPr lang="en-US" altLang="zh-CN" sz="1705" b="1">
                <a:latin typeface="Tahoma" panose="020B0604030504040204" pitchFamily="34" charset="0"/>
                <a:ea typeface="楷体_GB2312" pitchFamily="49" charset="-122"/>
              </a:endParaRPr>
            </a:p>
          </p:txBody>
        </p:sp>
        <p:sp>
          <p:nvSpPr>
            <p:cNvPr id="113" name="Rectangle 18"/>
            <p:cNvSpPr>
              <a:spLocks noChangeAspect="1" noChangeArrowheads="1"/>
            </p:cNvSpPr>
            <p:nvPr/>
          </p:nvSpPr>
          <p:spPr bwMode="auto">
            <a:xfrm>
              <a:off x="3482" y="1505"/>
              <a:ext cx="722" cy="27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lIns="12041" tIns="12041" rIns="12041" bIns="12041"/>
            <a:lstStyle/>
            <a:p>
              <a:pPr algn="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705">
                  <a:latin typeface="Times New Roman" panose="02020603050405020304" pitchFamily="18" charset="0"/>
                  <a:ea typeface="楷体_GB2312" pitchFamily="49" charset="-122"/>
                </a:rPr>
                <a:t>ramsel2</a:t>
              </a:r>
              <a:endParaRPr lang="en-US" altLang="zh-CN" sz="1705" b="1">
                <a:latin typeface="Tahoma" panose="020B0604030504040204" pitchFamily="34" charset="0"/>
                <a:ea typeface="楷体_GB2312" pitchFamily="49" charset="-122"/>
              </a:endParaRPr>
            </a:p>
          </p:txBody>
        </p:sp>
        <p:sp>
          <p:nvSpPr>
            <p:cNvPr id="114" name="Rectangle 19"/>
            <p:cNvSpPr>
              <a:spLocks noChangeAspect="1" noChangeArrowheads="1"/>
            </p:cNvSpPr>
            <p:nvPr/>
          </p:nvSpPr>
          <p:spPr bwMode="auto">
            <a:xfrm>
              <a:off x="2599" y="1505"/>
              <a:ext cx="723" cy="27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lIns="12041" tIns="12041" rIns="12041" bIns="12041"/>
            <a:lstStyle/>
            <a:p>
              <a:pPr algn="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705">
                  <a:latin typeface="Times New Roman" panose="02020603050405020304" pitchFamily="18" charset="0"/>
                  <a:ea typeface="楷体_GB2312" pitchFamily="49" charset="-122"/>
                </a:rPr>
                <a:t>ramsel1</a:t>
              </a:r>
              <a:endParaRPr lang="en-US" altLang="zh-CN" sz="1705" b="1">
                <a:latin typeface="Tahoma" panose="020B0604030504040204" pitchFamily="34" charset="0"/>
                <a:ea typeface="楷体_GB2312" pitchFamily="49" charset="-122"/>
              </a:endParaRPr>
            </a:p>
          </p:txBody>
        </p:sp>
        <p:sp>
          <p:nvSpPr>
            <p:cNvPr id="115" name="Rectangle 20"/>
            <p:cNvSpPr>
              <a:spLocks noChangeAspect="1" noChangeArrowheads="1"/>
            </p:cNvSpPr>
            <p:nvPr/>
          </p:nvSpPr>
          <p:spPr bwMode="auto">
            <a:xfrm>
              <a:off x="1956" y="1505"/>
              <a:ext cx="723" cy="27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lIns="12041" tIns="12041" rIns="12041" bIns="12041"/>
            <a:lstStyle/>
            <a:p>
              <a:pPr algn="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705" dirty="0">
                  <a:latin typeface="Times New Roman" panose="02020603050405020304" pitchFamily="18" charset="0"/>
                  <a:ea typeface="楷体_GB2312" pitchFamily="49" charset="-122"/>
                </a:rPr>
                <a:t>ramsel0</a:t>
              </a:r>
              <a:endParaRPr lang="en-US" altLang="zh-CN" sz="1705" b="1" dirty="0">
                <a:latin typeface="Tahoma" panose="020B0604030504040204" pitchFamily="34" charset="0"/>
                <a:ea typeface="楷体_GB2312" pitchFamily="49" charset="-122"/>
              </a:endParaRPr>
            </a:p>
          </p:txBody>
        </p:sp>
        <p:sp>
          <p:nvSpPr>
            <p:cNvPr id="116" name="Rectangle 21"/>
            <p:cNvSpPr>
              <a:spLocks noChangeAspect="1" noChangeArrowheads="1"/>
            </p:cNvSpPr>
            <p:nvPr/>
          </p:nvSpPr>
          <p:spPr bwMode="auto">
            <a:xfrm>
              <a:off x="4204" y="1505"/>
              <a:ext cx="322" cy="27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lIns="12041" tIns="12041" rIns="12041" bIns="12041"/>
            <a:lstStyle/>
            <a:p>
              <a:pPr algn="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705">
                  <a:latin typeface="Times New Roman" panose="02020603050405020304" pitchFamily="18" charset="0"/>
                  <a:ea typeface="楷体_GB2312" pitchFamily="49" charset="-122"/>
                </a:rPr>
                <a:t>…</a:t>
              </a:r>
              <a:endParaRPr lang="en-US" altLang="zh-CN" sz="1705" b="1">
                <a:latin typeface="Tahoma" panose="020B0604030504040204" pitchFamily="34" charset="0"/>
                <a:ea typeface="楷体_GB2312" pitchFamily="49" charset="-122"/>
              </a:endParaRPr>
            </a:p>
          </p:txBody>
        </p:sp>
        <p:sp>
          <p:nvSpPr>
            <p:cNvPr id="117" name="Rectangle 22"/>
            <p:cNvSpPr>
              <a:spLocks noChangeAspect="1" noChangeArrowheads="1"/>
            </p:cNvSpPr>
            <p:nvPr/>
          </p:nvSpPr>
          <p:spPr bwMode="auto">
            <a:xfrm>
              <a:off x="1956" y="1296"/>
              <a:ext cx="402" cy="279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lIns="12041" tIns="12041" rIns="12041" bIns="12041"/>
            <a:lstStyle/>
            <a:p>
              <a:pPr algn="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705">
                  <a:latin typeface="Times New Roman" panose="02020603050405020304" pitchFamily="18" charset="0"/>
                  <a:ea typeface="楷体_GB2312" pitchFamily="49" charset="-122"/>
                </a:rPr>
                <a:t>OE#</a:t>
              </a:r>
              <a:endParaRPr lang="en-US" altLang="zh-CN" sz="1705" b="1">
                <a:latin typeface="Tahoma" panose="020B0604030504040204" pitchFamily="34" charset="0"/>
                <a:ea typeface="楷体_GB2312" pitchFamily="49" charset="-122"/>
              </a:endParaRPr>
            </a:p>
          </p:txBody>
        </p:sp>
      </p:grpSp>
      <p:grpSp>
        <p:nvGrpSpPr>
          <p:cNvPr id="118" name="Group 23"/>
          <p:cNvGrpSpPr/>
          <p:nvPr/>
        </p:nvGrpSpPr>
        <p:grpSpPr bwMode="auto">
          <a:xfrm>
            <a:off x="1917700" y="5283200"/>
            <a:ext cx="5086350" cy="733425"/>
            <a:chOff x="1469" y="3174"/>
            <a:chExt cx="3379" cy="488"/>
          </a:xfrm>
        </p:grpSpPr>
        <p:sp>
          <p:nvSpPr>
            <p:cNvPr id="119" name="Line 24"/>
            <p:cNvSpPr>
              <a:spLocks noChangeAspect="1" noChangeShapeType="1"/>
            </p:cNvSpPr>
            <p:nvPr/>
          </p:nvSpPr>
          <p:spPr bwMode="auto">
            <a:xfrm>
              <a:off x="3642" y="3174"/>
              <a:ext cx="2" cy="488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 type="triangle" w="sm" len="sm"/>
              <a:tailEnd type="triangle" w="sm" len="sm"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705">
                <a:latin typeface="+mn-lt"/>
                <a:ea typeface="+mn-ea"/>
              </a:endParaRPr>
            </a:p>
          </p:txBody>
        </p:sp>
        <p:sp>
          <p:nvSpPr>
            <p:cNvPr id="120" name="Line 25"/>
            <p:cNvSpPr>
              <a:spLocks noChangeAspect="1" noChangeShapeType="1"/>
            </p:cNvSpPr>
            <p:nvPr/>
          </p:nvSpPr>
          <p:spPr bwMode="auto">
            <a:xfrm>
              <a:off x="4846" y="3174"/>
              <a:ext cx="2" cy="488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 type="triangle" w="sm" len="sm"/>
              <a:tailEnd type="triangle" w="sm" len="sm"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705">
                <a:latin typeface="+mn-lt"/>
                <a:ea typeface="+mn-ea"/>
              </a:endParaRPr>
            </a:p>
          </p:txBody>
        </p:sp>
        <p:sp>
          <p:nvSpPr>
            <p:cNvPr id="121" name="Line 26"/>
            <p:cNvSpPr>
              <a:spLocks noChangeAspect="1" noChangeShapeType="1"/>
            </p:cNvSpPr>
            <p:nvPr/>
          </p:nvSpPr>
          <p:spPr bwMode="auto">
            <a:xfrm>
              <a:off x="2839" y="3174"/>
              <a:ext cx="2" cy="488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 type="triangle" w="sm" len="sm"/>
              <a:tailEnd type="triangle" w="sm" len="sm"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705">
                <a:latin typeface="+mn-lt"/>
                <a:ea typeface="+mn-ea"/>
              </a:endParaRPr>
            </a:p>
          </p:txBody>
        </p:sp>
        <p:sp>
          <p:nvSpPr>
            <p:cNvPr id="122" name="Line 27"/>
            <p:cNvSpPr>
              <a:spLocks noChangeAspect="1" noChangeShapeType="1"/>
            </p:cNvSpPr>
            <p:nvPr/>
          </p:nvSpPr>
          <p:spPr bwMode="auto">
            <a:xfrm>
              <a:off x="2117" y="3174"/>
              <a:ext cx="2" cy="488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 type="triangle" w="sm" len="sm"/>
              <a:tailEnd type="triangle" w="sm" len="sm"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705">
                <a:latin typeface="+mn-lt"/>
                <a:ea typeface="+mn-ea"/>
              </a:endParaRPr>
            </a:p>
          </p:txBody>
        </p:sp>
        <p:sp>
          <p:nvSpPr>
            <p:cNvPr id="123" name="Rectangle 28"/>
            <p:cNvSpPr>
              <a:spLocks noChangeAspect="1" noChangeArrowheads="1"/>
            </p:cNvSpPr>
            <p:nvPr/>
          </p:nvSpPr>
          <p:spPr bwMode="auto">
            <a:xfrm>
              <a:off x="4218" y="3244"/>
              <a:ext cx="562" cy="27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lIns="12041" tIns="12041" rIns="12041" bIns="12041"/>
            <a:lstStyle/>
            <a:p>
              <a:pPr algn="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705">
                  <a:latin typeface="Times New Roman" panose="02020603050405020304" pitchFamily="18" charset="0"/>
                  <a:ea typeface="楷体_GB2312" pitchFamily="49" charset="-122"/>
                </a:rPr>
                <a:t>D</a:t>
              </a:r>
              <a:r>
                <a:rPr lang="en-US" altLang="zh-CN" sz="1705" baseline="-25000">
                  <a:latin typeface="Times New Roman" panose="02020603050405020304" pitchFamily="18" charset="0"/>
                  <a:ea typeface="楷体_GB2312" pitchFamily="49" charset="-122"/>
                </a:rPr>
                <a:t>7</a:t>
              </a:r>
              <a:r>
                <a:rPr lang="en-US" altLang="zh-CN" sz="1705">
                  <a:latin typeface="Times New Roman" panose="02020603050405020304" pitchFamily="18" charset="0"/>
                  <a:ea typeface="楷体_GB2312" pitchFamily="49" charset="-122"/>
                </a:rPr>
                <a:t>~D</a:t>
              </a:r>
              <a:r>
                <a:rPr lang="en-US" altLang="zh-CN" sz="1705" baseline="-25000">
                  <a:latin typeface="Times New Roman" panose="02020603050405020304" pitchFamily="18" charset="0"/>
                  <a:ea typeface="楷体_GB2312" pitchFamily="49" charset="-122"/>
                </a:rPr>
                <a:t>0</a:t>
              </a:r>
              <a:endParaRPr lang="en-US" altLang="zh-CN" sz="1705" b="1">
                <a:latin typeface="Tahoma" panose="020B0604030504040204" pitchFamily="34" charset="0"/>
                <a:ea typeface="楷体_GB2312" pitchFamily="49" charset="-122"/>
              </a:endParaRPr>
            </a:p>
          </p:txBody>
        </p:sp>
        <p:sp>
          <p:nvSpPr>
            <p:cNvPr id="124" name="Rectangle 29"/>
            <p:cNvSpPr>
              <a:spLocks noChangeAspect="1" noChangeArrowheads="1"/>
            </p:cNvSpPr>
            <p:nvPr/>
          </p:nvSpPr>
          <p:spPr bwMode="auto">
            <a:xfrm>
              <a:off x="3011" y="3244"/>
              <a:ext cx="562" cy="27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lIns="12041" tIns="12041" rIns="12041" bIns="12041"/>
            <a:lstStyle/>
            <a:p>
              <a:pPr algn="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705">
                  <a:latin typeface="Times New Roman" panose="02020603050405020304" pitchFamily="18" charset="0"/>
                  <a:ea typeface="楷体_GB2312" pitchFamily="49" charset="-122"/>
                </a:rPr>
                <a:t>D</a:t>
              </a:r>
              <a:r>
                <a:rPr lang="en-US" altLang="zh-CN" sz="1705" baseline="-25000">
                  <a:latin typeface="Times New Roman" panose="02020603050405020304" pitchFamily="18" charset="0"/>
                  <a:ea typeface="楷体_GB2312" pitchFamily="49" charset="-122"/>
                </a:rPr>
                <a:t>7</a:t>
              </a:r>
              <a:r>
                <a:rPr lang="en-US" altLang="zh-CN" sz="1705">
                  <a:latin typeface="Times New Roman" panose="02020603050405020304" pitchFamily="18" charset="0"/>
                  <a:ea typeface="楷体_GB2312" pitchFamily="49" charset="-122"/>
                </a:rPr>
                <a:t>~D</a:t>
              </a:r>
              <a:r>
                <a:rPr lang="en-US" altLang="zh-CN" sz="1705" baseline="-25000">
                  <a:latin typeface="Times New Roman" panose="02020603050405020304" pitchFamily="18" charset="0"/>
                  <a:ea typeface="楷体_GB2312" pitchFamily="49" charset="-122"/>
                </a:rPr>
                <a:t>0</a:t>
              </a:r>
              <a:endParaRPr lang="en-US" altLang="zh-CN" sz="1705" b="1">
                <a:latin typeface="Tahoma" panose="020B0604030504040204" pitchFamily="34" charset="0"/>
                <a:ea typeface="楷体_GB2312" pitchFamily="49" charset="-122"/>
              </a:endParaRPr>
            </a:p>
          </p:txBody>
        </p:sp>
        <p:sp>
          <p:nvSpPr>
            <p:cNvPr id="125" name="Rectangle 30"/>
            <p:cNvSpPr>
              <a:spLocks noChangeAspect="1" noChangeArrowheads="1"/>
            </p:cNvSpPr>
            <p:nvPr/>
          </p:nvSpPr>
          <p:spPr bwMode="auto">
            <a:xfrm>
              <a:off x="2240" y="3244"/>
              <a:ext cx="561" cy="27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lIns="12041" tIns="12041" rIns="12041" bIns="12041"/>
            <a:lstStyle/>
            <a:p>
              <a:pPr algn="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705">
                  <a:latin typeface="Times New Roman" panose="02020603050405020304" pitchFamily="18" charset="0"/>
                  <a:ea typeface="楷体_GB2312" pitchFamily="49" charset="-122"/>
                </a:rPr>
                <a:t>D</a:t>
              </a:r>
              <a:r>
                <a:rPr lang="en-US" altLang="zh-CN" sz="1705" baseline="-25000">
                  <a:latin typeface="Times New Roman" panose="02020603050405020304" pitchFamily="18" charset="0"/>
                  <a:ea typeface="楷体_GB2312" pitchFamily="49" charset="-122"/>
                </a:rPr>
                <a:t>7</a:t>
              </a:r>
              <a:r>
                <a:rPr lang="en-US" altLang="zh-CN" sz="1705">
                  <a:latin typeface="Times New Roman" panose="02020603050405020304" pitchFamily="18" charset="0"/>
                  <a:ea typeface="楷体_GB2312" pitchFamily="49" charset="-122"/>
                </a:rPr>
                <a:t>~D</a:t>
              </a:r>
              <a:r>
                <a:rPr lang="en-US" altLang="zh-CN" sz="1705" baseline="-25000">
                  <a:latin typeface="Times New Roman" panose="02020603050405020304" pitchFamily="18" charset="0"/>
                  <a:ea typeface="楷体_GB2312" pitchFamily="49" charset="-122"/>
                </a:rPr>
                <a:t>0</a:t>
              </a:r>
              <a:endParaRPr lang="en-US" altLang="zh-CN" sz="1705" b="1">
                <a:latin typeface="Tahoma" panose="020B0604030504040204" pitchFamily="34" charset="0"/>
                <a:ea typeface="楷体_GB2312" pitchFamily="49" charset="-122"/>
              </a:endParaRPr>
            </a:p>
          </p:txBody>
        </p:sp>
        <p:sp>
          <p:nvSpPr>
            <p:cNvPr id="126" name="Rectangle 31"/>
            <p:cNvSpPr>
              <a:spLocks noChangeAspect="1" noChangeArrowheads="1"/>
            </p:cNvSpPr>
            <p:nvPr/>
          </p:nvSpPr>
          <p:spPr bwMode="auto">
            <a:xfrm>
              <a:off x="1469" y="3244"/>
              <a:ext cx="562" cy="27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lIns="12041" tIns="12041" rIns="12041" bIns="12041"/>
            <a:lstStyle/>
            <a:p>
              <a:pPr algn="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705">
                  <a:latin typeface="Times New Roman" panose="02020603050405020304" pitchFamily="18" charset="0"/>
                  <a:ea typeface="楷体_GB2312" pitchFamily="49" charset="-122"/>
                </a:rPr>
                <a:t>D</a:t>
              </a:r>
              <a:r>
                <a:rPr lang="en-US" altLang="zh-CN" sz="1705" baseline="-25000">
                  <a:latin typeface="Times New Roman" panose="02020603050405020304" pitchFamily="18" charset="0"/>
                  <a:ea typeface="楷体_GB2312" pitchFamily="49" charset="-122"/>
                </a:rPr>
                <a:t>7</a:t>
              </a:r>
              <a:r>
                <a:rPr lang="en-US" altLang="zh-CN" sz="1705">
                  <a:latin typeface="Times New Roman" panose="02020603050405020304" pitchFamily="18" charset="0"/>
                  <a:ea typeface="楷体_GB2312" pitchFamily="49" charset="-122"/>
                </a:rPr>
                <a:t>~D</a:t>
              </a:r>
              <a:r>
                <a:rPr lang="en-US" altLang="zh-CN" sz="1705" baseline="-25000">
                  <a:latin typeface="Times New Roman" panose="02020603050405020304" pitchFamily="18" charset="0"/>
                  <a:ea typeface="楷体_GB2312" pitchFamily="49" charset="-122"/>
                </a:rPr>
                <a:t>0</a:t>
              </a:r>
              <a:endParaRPr lang="en-US" altLang="zh-CN" sz="1705" b="1">
                <a:latin typeface="Tahoma" panose="020B0604030504040204" pitchFamily="34" charset="0"/>
                <a:ea typeface="楷体_GB2312" pitchFamily="49" charset="-122"/>
              </a:endParaRPr>
            </a:p>
          </p:txBody>
        </p:sp>
      </p:grpSp>
      <p:sp>
        <p:nvSpPr>
          <p:cNvPr id="127" name="Line 39"/>
          <p:cNvSpPr>
            <a:spLocks noChangeAspect="1" noChangeShapeType="1"/>
          </p:cNvSpPr>
          <p:nvPr/>
        </p:nvSpPr>
        <p:spPr bwMode="auto">
          <a:xfrm>
            <a:off x="1684338" y="3879850"/>
            <a:ext cx="5075237" cy="317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705">
              <a:latin typeface="+mn-lt"/>
              <a:ea typeface="+mn-ea"/>
            </a:endParaRPr>
          </a:p>
        </p:txBody>
      </p:sp>
      <p:sp>
        <p:nvSpPr>
          <p:cNvPr id="128" name="Line 49"/>
          <p:cNvSpPr>
            <a:spLocks noChangeAspect="1" noChangeShapeType="1"/>
          </p:cNvSpPr>
          <p:nvPr/>
        </p:nvSpPr>
        <p:spPr bwMode="auto">
          <a:xfrm>
            <a:off x="1630363" y="3565525"/>
            <a:ext cx="5391150" cy="3175"/>
          </a:xfrm>
          <a:prstGeom prst="line">
            <a:avLst/>
          </a:prstGeom>
          <a:noFill/>
          <a:ln w="76200">
            <a:solidFill>
              <a:srgbClr val="D60093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705">
              <a:latin typeface="+mn-lt"/>
              <a:ea typeface="+mn-ea"/>
            </a:endParaRPr>
          </a:p>
        </p:txBody>
      </p:sp>
      <p:grpSp>
        <p:nvGrpSpPr>
          <p:cNvPr id="129" name="Group 50"/>
          <p:cNvGrpSpPr/>
          <p:nvPr/>
        </p:nvGrpSpPr>
        <p:grpSpPr bwMode="auto">
          <a:xfrm>
            <a:off x="1925638" y="2833688"/>
            <a:ext cx="496887" cy="735012"/>
            <a:chOff x="1475" y="1574"/>
            <a:chExt cx="481" cy="488"/>
          </a:xfrm>
        </p:grpSpPr>
        <p:sp>
          <p:nvSpPr>
            <p:cNvPr id="130" name="Line 51"/>
            <p:cNvSpPr>
              <a:spLocks noChangeAspect="1" noChangeShapeType="1"/>
            </p:cNvSpPr>
            <p:nvPr/>
          </p:nvSpPr>
          <p:spPr bwMode="auto">
            <a:xfrm>
              <a:off x="1475" y="1574"/>
              <a:ext cx="2" cy="488"/>
            </a:xfrm>
            <a:prstGeom prst="line">
              <a:avLst/>
            </a:prstGeom>
            <a:noFill/>
            <a:ln w="76200">
              <a:solidFill>
                <a:srgbClr val="D60093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705">
                <a:latin typeface="+mn-lt"/>
                <a:ea typeface="+mn-ea"/>
              </a:endParaRPr>
            </a:p>
          </p:txBody>
        </p:sp>
        <p:sp>
          <p:nvSpPr>
            <p:cNvPr id="131" name="Line 52"/>
            <p:cNvSpPr>
              <a:spLocks noChangeAspect="1" noChangeShapeType="1"/>
            </p:cNvSpPr>
            <p:nvPr/>
          </p:nvSpPr>
          <p:spPr bwMode="auto">
            <a:xfrm>
              <a:off x="1475" y="1574"/>
              <a:ext cx="481" cy="1"/>
            </a:xfrm>
            <a:prstGeom prst="line">
              <a:avLst/>
            </a:prstGeom>
            <a:noFill/>
            <a:ln w="76200">
              <a:solidFill>
                <a:srgbClr val="D60093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705">
                <a:latin typeface="+mn-lt"/>
                <a:ea typeface="+mn-ea"/>
              </a:endParaRPr>
            </a:p>
          </p:txBody>
        </p:sp>
      </p:grpSp>
      <p:sp>
        <p:nvSpPr>
          <p:cNvPr id="132" name="Line 53"/>
          <p:cNvSpPr>
            <a:spLocks noChangeAspect="1" noChangeShapeType="1"/>
          </p:cNvSpPr>
          <p:nvPr/>
        </p:nvSpPr>
        <p:spPr bwMode="auto">
          <a:xfrm>
            <a:off x="1684338" y="5975350"/>
            <a:ext cx="5921375" cy="1588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 type="triangle" w="sm" len="sm"/>
            <a:tailEnd type="triangle" w="sm" len="sm"/>
          </a:ln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705">
              <a:latin typeface="+mn-lt"/>
              <a:ea typeface="+mn-ea"/>
            </a:endParaRPr>
          </a:p>
        </p:txBody>
      </p:sp>
      <p:sp>
        <p:nvSpPr>
          <p:cNvPr id="133" name="Line 54"/>
          <p:cNvSpPr>
            <a:spLocks noChangeAspect="1" noChangeShapeType="1"/>
          </p:cNvSpPr>
          <p:nvPr/>
        </p:nvSpPr>
        <p:spPr bwMode="auto">
          <a:xfrm>
            <a:off x="1684338" y="2624138"/>
            <a:ext cx="715962" cy="1587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705">
              <a:latin typeface="+mn-lt"/>
              <a:ea typeface="+mn-ea"/>
            </a:endParaRPr>
          </a:p>
        </p:txBody>
      </p:sp>
      <p:grpSp>
        <p:nvGrpSpPr>
          <p:cNvPr id="134" name="Group 55"/>
          <p:cNvGrpSpPr/>
          <p:nvPr/>
        </p:nvGrpSpPr>
        <p:grpSpPr bwMode="auto">
          <a:xfrm>
            <a:off x="2892425" y="3565525"/>
            <a:ext cx="4111625" cy="628650"/>
            <a:chOff x="2117" y="2060"/>
            <a:chExt cx="2731" cy="418"/>
          </a:xfrm>
        </p:grpSpPr>
        <p:sp>
          <p:nvSpPr>
            <p:cNvPr id="135" name="Line 56"/>
            <p:cNvSpPr>
              <a:spLocks noChangeAspect="1" noChangeShapeType="1"/>
            </p:cNvSpPr>
            <p:nvPr/>
          </p:nvSpPr>
          <p:spPr bwMode="auto">
            <a:xfrm>
              <a:off x="2117" y="2060"/>
              <a:ext cx="2" cy="418"/>
            </a:xfrm>
            <a:prstGeom prst="line">
              <a:avLst/>
            </a:prstGeom>
            <a:noFill/>
            <a:ln w="76200">
              <a:solidFill>
                <a:srgbClr val="D60093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705">
                <a:latin typeface="+mn-lt"/>
                <a:ea typeface="+mn-ea"/>
              </a:endParaRPr>
            </a:p>
          </p:txBody>
        </p:sp>
        <p:grpSp>
          <p:nvGrpSpPr>
            <p:cNvPr id="52270" name="Group 57"/>
            <p:cNvGrpSpPr/>
            <p:nvPr/>
          </p:nvGrpSpPr>
          <p:grpSpPr bwMode="auto">
            <a:xfrm>
              <a:off x="2839" y="2060"/>
              <a:ext cx="2009" cy="418"/>
              <a:chOff x="2839" y="2060"/>
              <a:chExt cx="2009" cy="418"/>
            </a:xfrm>
          </p:grpSpPr>
          <p:sp>
            <p:nvSpPr>
              <p:cNvPr id="137" name="Line 58"/>
              <p:cNvSpPr>
                <a:spLocks noChangeAspect="1" noChangeShapeType="1"/>
              </p:cNvSpPr>
              <p:nvPr/>
            </p:nvSpPr>
            <p:spPr bwMode="auto">
              <a:xfrm>
                <a:off x="4846" y="2060"/>
                <a:ext cx="2" cy="418"/>
              </a:xfrm>
              <a:prstGeom prst="line">
                <a:avLst/>
              </a:prstGeom>
              <a:noFill/>
              <a:ln w="76200">
                <a:solidFill>
                  <a:srgbClr val="D60093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705">
                  <a:latin typeface="+mn-lt"/>
                  <a:ea typeface="+mn-ea"/>
                </a:endParaRPr>
              </a:p>
            </p:txBody>
          </p:sp>
          <p:sp>
            <p:nvSpPr>
              <p:cNvPr id="138" name="Line 59"/>
              <p:cNvSpPr>
                <a:spLocks noChangeAspect="1" noChangeShapeType="1"/>
              </p:cNvSpPr>
              <p:nvPr/>
            </p:nvSpPr>
            <p:spPr bwMode="auto">
              <a:xfrm>
                <a:off x="2839" y="2060"/>
                <a:ext cx="2" cy="418"/>
              </a:xfrm>
              <a:prstGeom prst="line">
                <a:avLst/>
              </a:prstGeom>
              <a:noFill/>
              <a:ln w="76200">
                <a:solidFill>
                  <a:srgbClr val="D60093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705">
                  <a:latin typeface="+mn-lt"/>
                  <a:ea typeface="+mn-ea"/>
                </a:endParaRPr>
              </a:p>
            </p:txBody>
          </p:sp>
          <p:sp>
            <p:nvSpPr>
              <p:cNvPr id="139" name="Line 60"/>
              <p:cNvSpPr>
                <a:spLocks noChangeAspect="1" noChangeShapeType="1"/>
              </p:cNvSpPr>
              <p:nvPr/>
            </p:nvSpPr>
            <p:spPr bwMode="auto">
              <a:xfrm>
                <a:off x="3642" y="2060"/>
                <a:ext cx="2" cy="418"/>
              </a:xfrm>
              <a:prstGeom prst="line">
                <a:avLst/>
              </a:prstGeom>
              <a:noFill/>
              <a:ln w="76200">
                <a:solidFill>
                  <a:srgbClr val="D60093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705">
                  <a:latin typeface="+mn-lt"/>
                  <a:ea typeface="+mn-ea"/>
                </a:endParaRPr>
              </a:p>
            </p:txBody>
          </p:sp>
        </p:grpSp>
      </p:grpSp>
      <p:grpSp>
        <p:nvGrpSpPr>
          <p:cNvPr id="147" name="Group 32"/>
          <p:cNvGrpSpPr/>
          <p:nvPr/>
        </p:nvGrpSpPr>
        <p:grpSpPr bwMode="auto">
          <a:xfrm>
            <a:off x="717550" y="2414588"/>
            <a:ext cx="1087438" cy="3771900"/>
            <a:chOff x="672" y="1296"/>
            <a:chExt cx="722" cy="2505"/>
          </a:xfrm>
        </p:grpSpPr>
        <p:sp>
          <p:nvSpPr>
            <p:cNvPr id="148" name="Rectangle 33"/>
            <p:cNvSpPr>
              <a:spLocks noChangeAspect="1" noChangeArrowheads="1"/>
            </p:cNvSpPr>
            <p:nvPr/>
          </p:nvSpPr>
          <p:spPr bwMode="auto">
            <a:xfrm>
              <a:off x="672" y="1296"/>
              <a:ext cx="642" cy="2505"/>
            </a:xfrm>
            <a:prstGeom prst="rect">
              <a:avLst/>
            </a:prstGeom>
            <a:solidFill>
              <a:srgbClr val="CCFF66"/>
            </a:solidFill>
            <a:ln w="12700">
              <a:solidFill>
                <a:schemeClr val="tx2"/>
              </a:solidFill>
              <a:miter lim="800000"/>
            </a:ln>
          </p:spPr>
          <p:txBody>
            <a:bodyPr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705">
                <a:latin typeface="+mn-lt"/>
                <a:ea typeface="+mn-ea"/>
              </a:endParaRPr>
            </a:p>
          </p:txBody>
        </p:sp>
        <p:sp>
          <p:nvSpPr>
            <p:cNvPr id="149" name="Rectangle 34"/>
            <p:cNvSpPr>
              <a:spLocks noChangeAspect="1" noChangeArrowheads="1"/>
            </p:cNvSpPr>
            <p:nvPr/>
          </p:nvSpPr>
          <p:spPr bwMode="auto">
            <a:xfrm>
              <a:off x="833" y="1853"/>
              <a:ext cx="561" cy="277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lIns="12041" tIns="12041" rIns="12041" bIns="12041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705" dirty="0">
                  <a:latin typeface="Times New Roman" panose="02020603050405020304" pitchFamily="18" charset="0"/>
                  <a:ea typeface="楷体_GB2312" pitchFamily="49" charset="-122"/>
                </a:rPr>
                <a:t>A</a:t>
              </a:r>
              <a:r>
                <a:rPr lang="en-US" altLang="zh-CN" sz="1705" baseline="-25000" dirty="0">
                  <a:latin typeface="Times New Roman" panose="02020603050405020304" pitchFamily="18" charset="0"/>
                  <a:ea typeface="楷体_GB2312" pitchFamily="49" charset="-122"/>
                </a:rPr>
                <a:t>16-0</a:t>
              </a:r>
              <a:endParaRPr lang="en-US" altLang="zh-CN" sz="1705" b="1" dirty="0">
                <a:latin typeface="Tahoma" panose="020B0604030504040204" pitchFamily="34" charset="0"/>
                <a:ea typeface="楷体_GB2312" pitchFamily="49" charset="-122"/>
              </a:endParaRPr>
            </a:p>
          </p:txBody>
        </p:sp>
        <p:sp>
          <p:nvSpPr>
            <p:cNvPr id="150" name="Rectangle 35"/>
            <p:cNvSpPr>
              <a:spLocks noChangeAspect="1" noChangeArrowheads="1"/>
            </p:cNvSpPr>
            <p:nvPr/>
          </p:nvSpPr>
          <p:spPr bwMode="auto">
            <a:xfrm>
              <a:off x="752" y="1296"/>
              <a:ext cx="562" cy="279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lIns="12041" tIns="12041" rIns="12041" bIns="12041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705">
                  <a:latin typeface="Times New Roman" panose="02020603050405020304" pitchFamily="18" charset="0"/>
                  <a:ea typeface="楷体_GB2312" pitchFamily="49" charset="-122"/>
                </a:rPr>
                <a:t>MREQ#</a:t>
              </a:r>
              <a:endParaRPr lang="en-US" altLang="zh-CN" sz="1705" b="1">
                <a:latin typeface="Tahoma" panose="020B0604030504040204" pitchFamily="34" charset="0"/>
                <a:ea typeface="楷体_GB2312" pitchFamily="49" charset="-122"/>
              </a:endParaRPr>
            </a:p>
          </p:txBody>
        </p:sp>
        <p:sp>
          <p:nvSpPr>
            <p:cNvPr id="151" name="Rectangle 36"/>
            <p:cNvSpPr>
              <a:spLocks noChangeAspect="1" noChangeArrowheads="1"/>
            </p:cNvSpPr>
            <p:nvPr/>
          </p:nvSpPr>
          <p:spPr bwMode="auto">
            <a:xfrm>
              <a:off x="833" y="2130"/>
              <a:ext cx="561" cy="28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lIns="12041" tIns="12041" rIns="12041" bIns="12041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705">
                  <a:latin typeface="Times New Roman" panose="02020603050405020304" pitchFamily="18" charset="0"/>
                  <a:ea typeface="楷体_GB2312" pitchFamily="49" charset="-122"/>
                </a:rPr>
                <a:t>R/W#</a:t>
              </a:r>
              <a:endParaRPr lang="en-US" altLang="zh-CN" sz="1705" b="1">
                <a:latin typeface="Tahoma" panose="020B0604030504040204" pitchFamily="34" charset="0"/>
                <a:ea typeface="楷体_GB2312" pitchFamily="49" charset="-122"/>
              </a:endParaRPr>
            </a:p>
          </p:txBody>
        </p:sp>
        <p:sp>
          <p:nvSpPr>
            <p:cNvPr id="152" name="Rectangle 37"/>
            <p:cNvSpPr>
              <a:spLocks noChangeAspect="1" noChangeArrowheads="1"/>
            </p:cNvSpPr>
            <p:nvPr/>
          </p:nvSpPr>
          <p:spPr bwMode="auto">
            <a:xfrm>
              <a:off x="672" y="2408"/>
              <a:ext cx="562" cy="27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lIns="12041" tIns="12041" rIns="12041" bIns="12041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705">
                  <a:latin typeface="Times New Roman" panose="02020603050405020304" pitchFamily="18" charset="0"/>
                  <a:ea typeface="楷体_GB2312" pitchFamily="49" charset="-122"/>
                </a:rPr>
                <a:t>CPU</a:t>
              </a:r>
              <a:endParaRPr lang="en-US" altLang="zh-CN" sz="1705" b="1">
                <a:latin typeface="Tahoma" panose="020B0604030504040204" pitchFamily="34" charset="0"/>
                <a:ea typeface="楷体_GB2312" pitchFamily="49" charset="-122"/>
              </a:endParaRPr>
            </a:p>
          </p:txBody>
        </p:sp>
        <p:sp>
          <p:nvSpPr>
            <p:cNvPr id="153" name="Rectangle 38"/>
            <p:cNvSpPr>
              <a:spLocks noChangeAspect="1" noChangeArrowheads="1"/>
            </p:cNvSpPr>
            <p:nvPr/>
          </p:nvSpPr>
          <p:spPr bwMode="auto">
            <a:xfrm>
              <a:off x="833" y="3452"/>
              <a:ext cx="561" cy="279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lIns="12041" tIns="12041" rIns="12041" bIns="12041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705">
                  <a:latin typeface="Times New Roman" panose="02020603050405020304" pitchFamily="18" charset="0"/>
                  <a:ea typeface="楷体_GB2312" pitchFamily="49" charset="-122"/>
                </a:rPr>
                <a:t>D</a:t>
              </a:r>
              <a:r>
                <a:rPr lang="en-US" altLang="zh-CN" sz="1705" baseline="-25000">
                  <a:latin typeface="Times New Roman" panose="02020603050405020304" pitchFamily="18" charset="0"/>
                  <a:ea typeface="楷体_GB2312" pitchFamily="49" charset="-122"/>
                </a:rPr>
                <a:t>7</a:t>
              </a:r>
              <a:r>
                <a:rPr lang="en-US" altLang="zh-CN" sz="1705">
                  <a:latin typeface="Times New Roman" panose="02020603050405020304" pitchFamily="18" charset="0"/>
                  <a:ea typeface="楷体_GB2312" pitchFamily="49" charset="-122"/>
                </a:rPr>
                <a:t>~D</a:t>
              </a:r>
              <a:r>
                <a:rPr lang="en-US" altLang="zh-CN" sz="1705" baseline="-25000">
                  <a:latin typeface="Times New Roman" panose="02020603050405020304" pitchFamily="18" charset="0"/>
                  <a:ea typeface="楷体_GB2312" pitchFamily="49" charset="-122"/>
                </a:rPr>
                <a:t>0</a:t>
              </a:r>
              <a:endParaRPr lang="en-US" altLang="zh-CN" sz="1705" b="1">
                <a:latin typeface="Tahoma" panose="020B0604030504040204" pitchFamily="34" charset="0"/>
                <a:ea typeface="楷体_GB2312" pitchFamily="49" charset="-122"/>
              </a:endParaRPr>
            </a:p>
          </p:txBody>
        </p:sp>
      </p:grpSp>
      <p:grpSp>
        <p:nvGrpSpPr>
          <p:cNvPr id="18" name="组合 17"/>
          <p:cNvGrpSpPr/>
          <p:nvPr/>
        </p:nvGrpSpPr>
        <p:grpSpPr bwMode="auto">
          <a:xfrm>
            <a:off x="2406650" y="3873500"/>
            <a:ext cx="5068888" cy="1411288"/>
            <a:chOff x="3201164" y="4085482"/>
            <a:chExt cx="5346700" cy="1487487"/>
          </a:xfrm>
        </p:grpSpPr>
        <p:grpSp>
          <p:nvGrpSpPr>
            <p:cNvPr id="52247" name="Group 2"/>
            <p:cNvGrpSpPr/>
            <p:nvPr/>
          </p:nvGrpSpPr>
          <p:grpSpPr bwMode="auto">
            <a:xfrm>
              <a:off x="3474214" y="4085482"/>
              <a:ext cx="4319588" cy="457200"/>
              <a:chOff x="1966" y="2265"/>
              <a:chExt cx="2721" cy="288"/>
            </a:xfrm>
          </p:grpSpPr>
          <p:sp>
            <p:nvSpPr>
              <p:cNvPr id="81" name="Line 3"/>
              <p:cNvSpPr>
                <a:spLocks noChangeAspect="1" noChangeShapeType="1"/>
              </p:cNvSpPr>
              <p:nvPr/>
            </p:nvSpPr>
            <p:spPr bwMode="auto">
              <a:xfrm flipV="1">
                <a:off x="1966" y="2269"/>
                <a:ext cx="2" cy="279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none" w="sm" len="sm"/>
                <a:tailEnd type="oval" w="sm" len="sm"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705">
                  <a:ln w="38100">
                    <a:solidFill>
                      <a:schemeClr val="tx1"/>
                    </a:solidFill>
                  </a:ln>
                  <a:latin typeface="+mn-lt"/>
                  <a:ea typeface="+mn-ea"/>
                </a:endParaRPr>
              </a:p>
            </p:txBody>
          </p:sp>
          <p:sp>
            <p:nvSpPr>
              <p:cNvPr id="82" name="Line 4"/>
              <p:cNvSpPr>
                <a:spLocks noChangeAspect="1" noChangeShapeType="1"/>
              </p:cNvSpPr>
              <p:nvPr/>
            </p:nvSpPr>
            <p:spPr bwMode="auto">
              <a:xfrm flipV="1">
                <a:off x="4686" y="2269"/>
                <a:ext cx="1" cy="279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705">
                  <a:latin typeface="+mn-lt"/>
                  <a:ea typeface="+mn-ea"/>
                </a:endParaRPr>
              </a:p>
            </p:txBody>
          </p:sp>
          <p:sp>
            <p:nvSpPr>
              <p:cNvPr id="83" name="Line 5"/>
              <p:cNvSpPr>
                <a:spLocks noChangeAspect="1" noChangeShapeType="1"/>
              </p:cNvSpPr>
              <p:nvPr/>
            </p:nvSpPr>
            <p:spPr bwMode="auto">
              <a:xfrm flipV="1">
                <a:off x="2686" y="2273"/>
                <a:ext cx="2" cy="279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none" w="sm" len="sm"/>
                <a:tailEnd type="oval" w="sm" len="sm"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705">
                  <a:ln w="38100">
                    <a:solidFill>
                      <a:schemeClr val="tx1"/>
                    </a:solidFill>
                  </a:ln>
                  <a:latin typeface="+mn-lt"/>
                  <a:ea typeface="+mn-ea"/>
                </a:endParaRPr>
              </a:p>
            </p:txBody>
          </p:sp>
          <p:sp>
            <p:nvSpPr>
              <p:cNvPr id="84" name="Line 6"/>
              <p:cNvSpPr>
                <a:spLocks noChangeAspect="1" noChangeShapeType="1"/>
              </p:cNvSpPr>
              <p:nvPr/>
            </p:nvSpPr>
            <p:spPr bwMode="auto">
              <a:xfrm flipV="1">
                <a:off x="3502" y="2265"/>
                <a:ext cx="2" cy="279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none" w="sm" len="sm"/>
                <a:tailEnd type="oval" w="sm" len="sm"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705">
                  <a:latin typeface="+mn-lt"/>
                  <a:ea typeface="+mn-ea"/>
                </a:endParaRPr>
              </a:p>
            </p:txBody>
          </p:sp>
        </p:grpSp>
        <p:sp>
          <p:nvSpPr>
            <p:cNvPr id="140" name="Oval 41"/>
            <p:cNvSpPr>
              <a:spLocks noChangeAspect="1" noChangeArrowheads="1"/>
            </p:cNvSpPr>
            <p:nvPr/>
          </p:nvSpPr>
          <p:spPr bwMode="auto">
            <a:xfrm>
              <a:off x="7345568" y="5156338"/>
              <a:ext cx="83725" cy="88681"/>
            </a:xfrm>
            <a:prstGeom prst="ellipse">
              <a:avLst/>
            </a:prstGeom>
            <a:solidFill>
              <a:srgbClr val="FFCC00"/>
            </a:solidFill>
            <a:ln w="3175">
              <a:solidFill>
                <a:schemeClr val="folHlink"/>
              </a:solidFill>
              <a:round/>
            </a:ln>
          </p:spPr>
          <p:txBody>
            <a:bodyPr/>
            <a:lstStyle/>
            <a:p>
              <a:pPr algn="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705">
                <a:latin typeface="+mn-lt"/>
                <a:ea typeface="+mn-ea"/>
              </a:endParaRPr>
            </a:p>
          </p:txBody>
        </p:sp>
        <p:sp>
          <p:nvSpPr>
            <p:cNvPr id="141" name="Oval 42"/>
            <p:cNvSpPr>
              <a:spLocks noChangeAspect="1" noChangeArrowheads="1"/>
            </p:cNvSpPr>
            <p:nvPr/>
          </p:nvSpPr>
          <p:spPr bwMode="auto">
            <a:xfrm>
              <a:off x="6836518" y="5156338"/>
              <a:ext cx="82050" cy="88681"/>
            </a:xfrm>
            <a:prstGeom prst="ellipse">
              <a:avLst/>
            </a:prstGeom>
            <a:solidFill>
              <a:srgbClr val="FFCC00"/>
            </a:solidFill>
            <a:ln w="3175">
              <a:solidFill>
                <a:schemeClr val="folHlink"/>
              </a:solidFill>
              <a:round/>
            </a:ln>
          </p:spPr>
          <p:txBody>
            <a:bodyPr/>
            <a:lstStyle/>
            <a:p>
              <a:pPr algn="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705">
                <a:latin typeface="+mn-lt"/>
                <a:ea typeface="+mn-ea"/>
              </a:endParaRPr>
            </a:p>
          </p:txBody>
        </p:sp>
        <p:sp>
          <p:nvSpPr>
            <p:cNvPr id="142" name="Oval 43"/>
            <p:cNvSpPr>
              <a:spLocks noChangeAspect="1" noChangeArrowheads="1"/>
            </p:cNvSpPr>
            <p:nvPr/>
          </p:nvSpPr>
          <p:spPr bwMode="auto">
            <a:xfrm>
              <a:off x="7091043" y="5156338"/>
              <a:ext cx="82050" cy="88681"/>
            </a:xfrm>
            <a:prstGeom prst="ellipse">
              <a:avLst/>
            </a:prstGeom>
            <a:solidFill>
              <a:srgbClr val="FFCC00"/>
            </a:solidFill>
            <a:ln w="3175">
              <a:solidFill>
                <a:schemeClr val="folHlink"/>
              </a:solidFill>
              <a:round/>
            </a:ln>
          </p:spPr>
          <p:txBody>
            <a:bodyPr/>
            <a:lstStyle/>
            <a:p>
              <a:pPr algn="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705">
                <a:latin typeface="+mn-lt"/>
                <a:ea typeface="+mn-ea"/>
              </a:endParaRPr>
            </a:p>
          </p:txBody>
        </p:sp>
        <p:sp>
          <p:nvSpPr>
            <p:cNvPr id="143" name="Rectangle 45"/>
            <p:cNvSpPr>
              <a:spLocks noChangeAspect="1" noChangeArrowheads="1"/>
            </p:cNvSpPr>
            <p:nvPr/>
          </p:nvSpPr>
          <p:spPr bwMode="auto">
            <a:xfrm>
              <a:off x="3201164" y="4426817"/>
              <a:ext cx="1046567" cy="1146152"/>
            </a:xfrm>
            <a:prstGeom prst="rect">
              <a:avLst/>
            </a:prstGeom>
            <a:solidFill>
              <a:srgbClr val="FFCC00"/>
            </a:solidFill>
            <a:ln w="12700">
              <a:solidFill>
                <a:schemeClr val="tx1"/>
              </a:solidFill>
              <a:miter lim="800000"/>
            </a:ln>
          </p:spPr>
          <p:txBody>
            <a:bodyPr lIns="12041" tIns="12041" rIns="12041" bIns="12041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altLang="zh-CN" sz="1705" baseline="30000" dirty="0">
                <a:latin typeface="Times New Roman" panose="02020603050405020304" pitchFamily="18" charset="0"/>
                <a:ea typeface="楷体_GB2312" pitchFamily="49" charset="-122"/>
              </a:endParaRPr>
            </a:p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705" baseline="30000" dirty="0">
                  <a:latin typeface="Times New Roman" panose="02020603050405020304" pitchFamily="18" charset="0"/>
                  <a:ea typeface="楷体_GB2312" pitchFamily="49" charset="-122"/>
                </a:rPr>
                <a:t>WE  A  CS</a:t>
              </a:r>
              <a:endParaRPr lang="en-US" altLang="zh-CN" sz="1705" dirty="0">
                <a:latin typeface="Times New Roman" panose="02020603050405020304" pitchFamily="18" charset="0"/>
                <a:ea typeface="楷体_GB2312" pitchFamily="49" charset="-122"/>
              </a:endParaRPr>
            </a:p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705" dirty="0">
                  <a:latin typeface="Times New Roman" panose="02020603050405020304" pitchFamily="18" charset="0"/>
                  <a:ea typeface="楷体_GB2312" pitchFamily="49" charset="-122"/>
                </a:rPr>
                <a:t>16K</a:t>
              </a:r>
            </a:p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705" dirty="0">
                  <a:latin typeface="Times New Roman" panose="02020603050405020304" pitchFamily="18" charset="0"/>
                  <a:ea typeface="楷体_GB2312" pitchFamily="49" charset="-122"/>
                </a:rPr>
                <a:t>×8</a:t>
              </a:r>
              <a:endParaRPr lang="en-US" altLang="zh-CN" sz="1705" b="1" dirty="0">
                <a:latin typeface="Tahoma" panose="020B0604030504040204" pitchFamily="34" charset="0"/>
                <a:ea typeface="楷体_GB2312" pitchFamily="49" charset="-122"/>
              </a:endParaRPr>
            </a:p>
          </p:txBody>
        </p:sp>
        <p:sp>
          <p:nvSpPr>
            <p:cNvPr id="144" name="Rectangle 46"/>
            <p:cNvSpPr>
              <a:spLocks noChangeAspect="1" noChangeArrowheads="1"/>
            </p:cNvSpPr>
            <p:nvPr/>
          </p:nvSpPr>
          <p:spPr bwMode="auto">
            <a:xfrm>
              <a:off x="7586697" y="4418452"/>
              <a:ext cx="961167" cy="1146150"/>
            </a:xfrm>
            <a:prstGeom prst="rect">
              <a:avLst/>
            </a:prstGeom>
            <a:solidFill>
              <a:srgbClr val="FFCC00"/>
            </a:solidFill>
            <a:ln w="12700">
              <a:solidFill>
                <a:schemeClr val="tx1"/>
              </a:solidFill>
              <a:miter lim="800000"/>
            </a:ln>
          </p:spPr>
          <p:txBody>
            <a:bodyPr lIns="12041" tIns="12041" rIns="12041" bIns="12041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altLang="zh-CN" sz="1705" baseline="30000" dirty="0">
                <a:latin typeface="Times New Roman" panose="02020603050405020304" pitchFamily="18" charset="0"/>
                <a:ea typeface="楷体_GB2312" pitchFamily="49" charset="-122"/>
              </a:endParaRPr>
            </a:p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705" baseline="30000" dirty="0">
                  <a:latin typeface="Times New Roman" panose="02020603050405020304" pitchFamily="18" charset="0"/>
                  <a:ea typeface="楷体_GB2312" pitchFamily="49" charset="-122"/>
                </a:rPr>
                <a:t>WE  A  CS</a:t>
              </a:r>
              <a:endParaRPr lang="en-US" altLang="zh-CN" sz="1705" dirty="0">
                <a:latin typeface="Times New Roman" panose="02020603050405020304" pitchFamily="18" charset="0"/>
                <a:ea typeface="楷体_GB2312" pitchFamily="49" charset="-122"/>
              </a:endParaRPr>
            </a:p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705" dirty="0">
                  <a:latin typeface="Times New Roman" panose="02020603050405020304" pitchFamily="18" charset="0"/>
                  <a:ea typeface="楷体_GB2312" pitchFamily="49" charset="-122"/>
                </a:rPr>
                <a:t>16K</a:t>
              </a:r>
            </a:p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705" dirty="0">
                  <a:latin typeface="Times New Roman" panose="02020603050405020304" pitchFamily="18" charset="0"/>
                  <a:ea typeface="楷体_GB2312" pitchFamily="49" charset="-122"/>
                </a:rPr>
                <a:t>×8</a:t>
              </a:r>
            </a:p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altLang="zh-CN" sz="1705" b="1" dirty="0">
                <a:latin typeface="Tahoma" panose="020B0604030504040204" pitchFamily="34" charset="0"/>
                <a:ea typeface="楷体_GB2312" pitchFamily="49" charset="-122"/>
              </a:endParaRPr>
            </a:p>
          </p:txBody>
        </p:sp>
        <p:sp>
          <p:nvSpPr>
            <p:cNvPr id="145" name="Rectangle 47"/>
            <p:cNvSpPr>
              <a:spLocks noChangeAspect="1" noChangeArrowheads="1"/>
            </p:cNvSpPr>
            <p:nvPr/>
          </p:nvSpPr>
          <p:spPr bwMode="auto">
            <a:xfrm>
              <a:off x="5622500" y="4390007"/>
              <a:ext cx="961167" cy="1146152"/>
            </a:xfrm>
            <a:prstGeom prst="rect">
              <a:avLst/>
            </a:prstGeom>
            <a:solidFill>
              <a:srgbClr val="FFCC00"/>
            </a:solidFill>
            <a:ln w="12700">
              <a:solidFill>
                <a:schemeClr val="tx1"/>
              </a:solidFill>
              <a:miter lim="800000"/>
            </a:ln>
          </p:spPr>
          <p:txBody>
            <a:bodyPr lIns="12041" tIns="12041" rIns="12041" bIns="12041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altLang="zh-CN" sz="1705" baseline="30000" dirty="0">
                <a:latin typeface="Times New Roman" panose="02020603050405020304" pitchFamily="18" charset="0"/>
                <a:ea typeface="楷体_GB2312" pitchFamily="49" charset="-122"/>
              </a:endParaRPr>
            </a:p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705" baseline="30000" dirty="0">
                  <a:latin typeface="Times New Roman" panose="02020603050405020304" pitchFamily="18" charset="0"/>
                  <a:ea typeface="楷体_GB2312" pitchFamily="49" charset="-122"/>
                </a:rPr>
                <a:t>WE  A  CS</a:t>
              </a:r>
              <a:endParaRPr lang="en-US" altLang="zh-CN" sz="1705" dirty="0">
                <a:latin typeface="Times New Roman" panose="02020603050405020304" pitchFamily="18" charset="0"/>
                <a:ea typeface="楷体_GB2312" pitchFamily="49" charset="-122"/>
              </a:endParaRPr>
            </a:p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705" dirty="0">
                  <a:latin typeface="Times New Roman" panose="02020603050405020304" pitchFamily="18" charset="0"/>
                  <a:ea typeface="楷体_GB2312" pitchFamily="49" charset="-122"/>
                </a:rPr>
                <a:t>16K</a:t>
              </a:r>
            </a:p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705" dirty="0">
                  <a:latin typeface="Times New Roman" panose="02020603050405020304" pitchFamily="18" charset="0"/>
                  <a:ea typeface="楷体_GB2312" pitchFamily="49" charset="-122"/>
                </a:rPr>
                <a:t>×8</a:t>
              </a:r>
            </a:p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altLang="zh-CN" sz="1705" b="1" dirty="0">
                <a:latin typeface="Tahoma" panose="020B0604030504040204" pitchFamily="34" charset="0"/>
                <a:ea typeface="楷体_GB2312" pitchFamily="49" charset="-122"/>
              </a:endParaRPr>
            </a:p>
          </p:txBody>
        </p:sp>
        <p:sp>
          <p:nvSpPr>
            <p:cNvPr id="146" name="Rectangle 48"/>
            <p:cNvSpPr>
              <a:spLocks noChangeAspect="1" noChangeArrowheads="1"/>
            </p:cNvSpPr>
            <p:nvPr/>
          </p:nvSpPr>
          <p:spPr bwMode="auto">
            <a:xfrm>
              <a:off x="4401786" y="4423471"/>
              <a:ext cx="961167" cy="1132766"/>
            </a:xfrm>
            <a:prstGeom prst="rect">
              <a:avLst/>
            </a:prstGeom>
            <a:solidFill>
              <a:srgbClr val="FFCC00"/>
            </a:solidFill>
            <a:ln w="12700">
              <a:solidFill>
                <a:schemeClr val="tx1"/>
              </a:solidFill>
              <a:miter lim="800000"/>
            </a:ln>
          </p:spPr>
          <p:txBody>
            <a:bodyPr lIns="12041" tIns="12041" rIns="12041" bIns="12041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altLang="zh-CN" sz="1705" baseline="30000" dirty="0">
                <a:latin typeface="Times New Roman" panose="02020603050405020304" pitchFamily="18" charset="0"/>
                <a:ea typeface="楷体_GB2312" pitchFamily="49" charset="-122"/>
              </a:endParaRPr>
            </a:p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705" baseline="30000" dirty="0">
                  <a:latin typeface="Times New Roman" panose="02020603050405020304" pitchFamily="18" charset="0"/>
                  <a:ea typeface="楷体_GB2312" pitchFamily="49" charset="-122"/>
                </a:rPr>
                <a:t>WE  A  CS</a:t>
              </a:r>
              <a:endParaRPr lang="en-US" altLang="zh-CN" sz="1705" dirty="0">
                <a:latin typeface="Times New Roman" panose="02020603050405020304" pitchFamily="18" charset="0"/>
                <a:ea typeface="楷体_GB2312" pitchFamily="49" charset="-122"/>
              </a:endParaRPr>
            </a:p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705" dirty="0">
                  <a:latin typeface="Times New Roman" panose="02020603050405020304" pitchFamily="18" charset="0"/>
                  <a:ea typeface="楷体_GB2312" pitchFamily="49" charset="-122"/>
                </a:rPr>
                <a:t>16K</a:t>
              </a:r>
            </a:p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705" dirty="0">
                  <a:latin typeface="Times New Roman" panose="02020603050405020304" pitchFamily="18" charset="0"/>
                  <a:ea typeface="楷体_GB2312" pitchFamily="49" charset="-122"/>
                </a:rPr>
                <a:t>×8</a:t>
              </a:r>
            </a:p>
          </p:txBody>
        </p:sp>
        <p:cxnSp>
          <p:nvCxnSpPr>
            <p:cNvPr id="13" name="直接连接符 12"/>
            <p:cNvCxnSpPr/>
            <p:nvPr/>
          </p:nvCxnSpPr>
          <p:spPr>
            <a:xfrm>
              <a:off x="6228672" y="4587446"/>
              <a:ext cx="20596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直接连接符 153"/>
            <p:cNvCxnSpPr/>
            <p:nvPr/>
          </p:nvCxnSpPr>
          <p:spPr>
            <a:xfrm>
              <a:off x="8199567" y="4610871"/>
              <a:ext cx="20596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直接连接符 154"/>
            <p:cNvCxnSpPr/>
            <p:nvPr/>
          </p:nvCxnSpPr>
          <p:spPr>
            <a:xfrm>
              <a:off x="5029725" y="4599159"/>
              <a:ext cx="20596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直接连接符 155"/>
            <p:cNvCxnSpPr/>
            <p:nvPr/>
          </p:nvCxnSpPr>
          <p:spPr>
            <a:xfrm>
              <a:off x="3879340" y="4614217"/>
              <a:ext cx="20429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1" name="标题 1"/>
          <p:cNvSpPr>
            <a:spLocks noGrp="1"/>
          </p:cNvSpPr>
          <p:nvPr>
            <p:ph type="title"/>
          </p:nvPr>
        </p:nvSpPr>
        <p:spPr>
          <a:xfrm>
            <a:off x="465138" y="244475"/>
            <a:ext cx="6611937" cy="617538"/>
          </a:xfrm>
        </p:spPr>
        <p:txBody>
          <a:bodyPr rtlCol="0"/>
          <a:lstStyle/>
          <a:p>
            <a:pPr fontAlgn="auto">
              <a:spcAft>
                <a:spcPts val="0"/>
              </a:spcAft>
              <a:defRPr/>
            </a:pPr>
            <a:r>
              <a:rPr lang="en-US" altLang="zh-CN" dirty="0"/>
              <a:t>4.3.1 </a:t>
            </a:r>
            <a:r>
              <a:rPr lang="zh-CN" altLang="en-US" dirty="0"/>
              <a:t>存储器的扩展</a:t>
            </a:r>
          </a:p>
        </p:txBody>
      </p:sp>
      <p:sp>
        <p:nvSpPr>
          <p:cNvPr id="70" name="内容占位符 2"/>
          <p:cNvSpPr>
            <a:spLocks noGrp="1"/>
          </p:cNvSpPr>
          <p:nvPr>
            <p:ph idx="1"/>
          </p:nvPr>
        </p:nvSpPr>
        <p:spPr>
          <a:xfrm>
            <a:off x="7635875" y="2386013"/>
            <a:ext cx="4408488" cy="3843337"/>
          </a:xfrm>
        </p:spPr>
        <p:txBody>
          <a:bodyPr rtlCol="0">
            <a:normAutofit lnSpcReduction="1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zh-CN" altLang="en-US" dirty="0"/>
              <a:t>片内地址？</a:t>
            </a:r>
            <a:endParaRPr lang="en-US" altLang="zh-CN" dirty="0"/>
          </a:p>
          <a:p>
            <a:pPr lvl="1" fontAlgn="auto">
              <a:spcAft>
                <a:spcPts val="0"/>
              </a:spcAft>
              <a:defRPr/>
            </a:pPr>
            <a:r>
              <a:rPr lang="en-US" altLang="zh-CN" sz="2400" dirty="0"/>
              <a:t>14</a:t>
            </a:r>
            <a:r>
              <a:rPr lang="zh-CN" altLang="en-US" sz="2400" dirty="0"/>
              <a:t>位（</a:t>
            </a:r>
            <a:r>
              <a:rPr lang="en-US" altLang="zh-CN" sz="2400" dirty="0"/>
              <a:t>2</a:t>
            </a:r>
            <a:r>
              <a:rPr lang="en-US" altLang="zh-CN" sz="2400" baseline="30000" dirty="0"/>
              <a:t>14</a:t>
            </a:r>
            <a:r>
              <a:rPr lang="en-US" altLang="zh-CN" sz="2400" dirty="0"/>
              <a:t>=16K</a:t>
            </a:r>
            <a:r>
              <a:rPr lang="zh-CN" altLang="en-US" sz="2400" dirty="0"/>
              <a:t>）</a:t>
            </a:r>
            <a:endParaRPr lang="en-US" altLang="zh-CN" sz="2400" dirty="0"/>
          </a:p>
          <a:p>
            <a:pPr fontAlgn="auto">
              <a:spcAft>
                <a:spcPts val="0"/>
              </a:spcAft>
              <a:defRPr/>
            </a:pPr>
            <a:r>
              <a:rPr lang="zh-CN" altLang="en-US" dirty="0"/>
              <a:t>同一时刻仅一芯片工作</a:t>
            </a:r>
            <a:endParaRPr lang="en-US" altLang="zh-CN" dirty="0"/>
          </a:p>
          <a:p>
            <a:pPr lvl="1" fontAlgn="auto">
              <a:spcAft>
                <a:spcPts val="0"/>
              </a:spcAft>
              <a:defRPr/>
            </a:pPr>
            <a:r>
              <a:rPr lang="zh-CN" altLang="en-US" sz="2400" dirty="0"/>
              <a:t>依靠译码器和片选实现</a:t>
            </a:r>
            <a:endParaRPr lang="en-US" altLang="zh-CN" sz="2400" dirty="0"/>
          </a:p>
          <a:p>
            <a:pPr lvl="1" fontAlgn="auto">
              <a:spcAft>
                <a:spcPts val="0"/>
              </a:spcAft>
              <a:defRPr/>
            </a:pPr>
            <a:r>
              <a:rPr lang="en-US" altLang="zh-CN" sz="2400" dirty="0"/>
              <a:t>3</a:t>
            </a:r>
            <a:r>
              <a:rPr lang="zh-CN" altLang="en-US" sz="2400" dirty="0"/>
              <a:t>位（</a:t>
            </a:r>
            <a:r>
              <a:rPr lang="en-US" altLang="zh-CN" sz="2400" dirty="0"/>
              <a:t>8</a:t>
            </a:r>
            <a:r>
              <a:rPr lang="zh-CN" altLang="en-US" sz="2400" dirty="0"/>
              <a:t>组，译码器</a:t>
            </a:r>
            <a:r>
              <a:rPr lang="en-US" altLang="zh-CN" sz="2400" dirty="0"/>
              <a:t>3</a:t>
            </a:r>
            <a:r>
              <a:rPr lang="zh-CN" altLang="en-US" sz="2400" dirty="0"/>
              <a:t>输入）</a:t>
            </a:r>
            <a:endParaRPr lang="en-US" altLang="zh-CN" sz="2400" dirty="0"/>
          </a:p>
          <a:p>
            <a:pPr lvl="1" fontAlgn="auto">
              <a:spcAft>
                <a:spcPts val="0"/>
              </a:spcAft>
              <a:defRPr/>
            </a:pPr>
            <a:r>
              <a:rPr lang="zh-CN" altLang="en-US" sz="2400" dirty="0"/>
              <a:t>提供</a:t>
            </a:r>
            <a:r>
              <a:rPr lang="en-US" altLang="zh-CN" sz="2400" dirty="0"/>
              <a:t>8</a:t>
            </a:r>
            <a:r>
              <a:rPr lang="zh-CN" altLang="en-US" sz="2400" dirty="0"/>
              <a:t>位数据到总线</a:t>
            </a:r>
            <a:endParaRPr lang="en-US" altLang="zh-CN" sz="2400" dirty="0"/>
          </a:p>
          <a:p>
            <a:pPr lvl="1" fontAlgn="auto">
              <a:spcAft>
                <a:spcPts val="0"/>
              </a:spcAft>
              <a:defRPr/>
            </a:pPr>
            <a:endParaRPr lang="en-US" altLang="zh-CN" sz="2400" dirty="0"/>
          </a:p>
          <a:p>
            <a:pPr marL="457200" lvl="1" indent="0" fontAlgn="auto"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endParaRPr lang="en-US" altLang="zh-CN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1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10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1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10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49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10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nodeType="click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1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9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" grpId="0"/>
      <p:bldP spid="10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31"/>
          <p:cNvSpPr>
            <a:spLocks noChangeArrowheads="1"/>
          </p:cNvSpPr>
          <p:nvPr/>
        </p:nvSpPr>
        <p:spPr bwMode="auto">
          <a:xfrm>
            <a:off x="173038" y="136525"/>
            <a:ext cx="2078037" cy="44291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686" tIns="45844" rIns="91686" bIns="45844" anchor="ctr">
            <a:spAutoFit/>
          </a:bodyPr>
          <a:lstStyle/>
          <a:p>
            <a:pPr algn="ctr" defTabSz="86614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275" b="1" kern="0" dirty="0">
                <a:solidFill>
                  <a:sysClr val="window" lastClr="FFFFFF"/>
                </a:solidFill>
              </a:rPr>
              <a:t>第四</a:t>
            </a:r>
            <a:r>
              <a:rPr lang="en-US" altLang="zh-CN" sz="2275" b="1" kern="0" dirty="0">
                <a:solidFill>
                  <a:sysClr val="window" lastClr="FFFFFF"/>
                </a:solidFill>
              </a:rPr>
              <a:t> </a:t>
            </a:r>
            <a:r>
              <a:rPr lang="zh-CN" altLang="en-US" sz="2275" b="1" kern="0" dirty="0">
                <a:solidFill>
                  <a:sysClr val="window" lastClr="FFFFFF"/>
                </a:solidFill>
              </a:rPr>
              <a:t>章 </a:t>
            </a:r>
          </a:p>
        </p:txBody>
      </p:sp>
      <p:grpSp>
        <p:nvGrpSpPr>
          <p:cNvPr id="54275" name="组合 4179"/>
          <p:cNvGrpSpPr/>
          <p:nvPr/>
        </p:nvGrpSpPr>
        <p:grpSpPr bwMode="auto">
          <a:xfrm>
            <a:off x="655638" y="952500"/>
            <a:ext cx="3668712" cy="447675"/>
            <a:chOff x="-96346" y="-5330"/>
            <a:chExt cx="5559167" cy="510737"/>
          </a:xfrm>
        </p:grpSpPr>
        <p:sp>
          <p:nvSpPr>
            <p:cNvPr id="7" name="椭圆 4181"/>
            <p:cNvSpPr>
              <a:spLocks noChangeArrowheads="1"/>
            </p:cNvSpPr>
            <p:nvPr/>
          </p:nvSpPr>
          <p:spPr bwMode="auto">
            <a:xfrm>
              <a:off x="-96346" y="30892"/>
              <a:ext cx="293474" cy="441914"/>
            </a:xfrm>
            <a:prstGeom prst="ellipse">
              <a:avLst/>
            </a:prstGeom>
            <a:solidFill>
              <a:srgbClr val="59B2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/>
              </a:pPr>
              <a:r>
                <a:rPr lang="en-US" altLang="zh-CN" sz="2275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sz="2275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五边形 4182"/>
            <p:cNvSpPr>
              <a:spLocks noChangeArrowheads="1"/>
            </p:cNvSpPr>
            <p:nvPr/>
          </p:nvSpPr>
          <p:spPr bwMode="auto">
            <a:xfrm flipH="1">
              <a:off x="478574" y="104"/>
              <a:ext cx="4707613" cy="505303"/>
            </a:xfrm>
            <a:prstGeom prst="homePlate">
              <a:avLst>
                <a:gd name="adj" fmla="val 37135"/>
              </a:avLst>
            </a:prstGeom>
            <a:solidFill>
              <a:srgbClr val="FF69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/>
              </a:pPr>
              <a:endParaRPr lang="zh-CN" altLang="en-US" sz="2275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文本框 4183"/>
            <p:cNvSpPr txBox="1">
              <a:spLocks noChangeArrowheads="1"/>
            </p:cNvSpPr>
            <p:nvPr/>
          </p:nvSpPr>
          <p:spPr bwMode="auto">
            <a:xfrm>
              <a:off x="904352" y="-5330"/>
              <a:ext cx="4558469" cy="5053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9pPr>
            </a:lstStyle>
            <a:p>
              <a:pPr eaLnBrk="1" fontAlgn="auto" hangingPunct="1">
                <a:spcBef>
                  <a:spcPct val="50000"/>
                </a:spcBef>
                <a:spcAft>
                  <a:spcPts val="0"/>
                </a:spcAft>
                <a:defRPr/>
              </a:pPr>
              <a:r>
                <a:rPr lang="zh-CN" altLang="en-US" sz="227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字扩展举例</a:t>
              </a:r>
            </a:p>
          </p:txBody>
        </p:sp>
      </p:grpSp>
      <p:sp>
        <p:nvSpPr>
          <p:cNvPr id="96" name="文本框 95"/>
          <p:cNvSpPr txBox="1"/>
          <p:nvPr/>
        </p:nvSpPr>
        <p:spPr>
          <a:xfrm>
            <a:off x="588963" y="1641475"/>
            <a:ext cx="6640512" cy="44291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275" dirty="0"/>
              <a:t>例</a:t>
            </a:r>
            <a:r>
              <a:rPr lang="en-US" altLang="zh-CN" sz="2275" dirty="0"/>
              <a:t>2</a:t>
            </a:r>
            <a:r>
              <a:rPr lang="zh-CN" altLang="en-US" sz="2275" dirty="0"/>
              <a:t> 用</a:t>
            </a:r>
            <a:r>
              <a:rPr lang="en-US" altLang="zh-CN" sz="2275" dirty="0"/>
              <a:t>16K</a:t>
            </a:r>
            <a:r>
              <a:rPr lang="en-US" altLang="zh-CN" sz="2275" dirty="0">
                <a:sym typeface="Symbol" panose="05050102010706020507" pitchFamily="18" charset="2"/>
              </a:rPr>
              <a:t> 8 </a:t>
            </a:r>
            <a:r>
              <a:rPr lang="zh-CN" altLang="en-US" sz="2275" dirty="0">
                <a:sym typeface="Symbol" panose="05050102010706020507" pitchFamily="18" charset="2"/>
              </a:rPr>
              <a:t>的存储芯片构建</a:t>
            </a:r>
            <a:r>
              <a:rPr lang="en-US" altLang="zh-CN" sz="2275" dirty="0"/>
              <a:t>128K</a:t>
            </a:r>
            <a:r>
              <a:rPr lang="en-US" altLang="zh-CN" sz="2275" dirty="0">
                <a:sym typeface="Symbol" panose="05050102010706020507" pitchFamily="18" charset="2"/>
              </a:rPr>
              <a:t> 8</a:t>
            </a:r>
            <a:r>
              <a:rPr lang="zh-CN" altLang="en-US" sz="2275" dirty="0">
                <a:sym typeface="Symbol" panose="05050102010706020507" pitchFamily="18" charset="2"/>
              </a:rPr>
              <a:t>的存储器</a:t>
            </a:r>
            <a:r>
              <a:rPr lang="en-US" altLang="zh-CN" sz="2275" dirty="0">
                <a:sym typeface="Symbol" panose="05050102010706020507" pitchFamily="18" charset="2"/>
              </a:rPr>
              <a:t> </a:t>
            </a:r>
            <a:endParaRPr lang="zh-CN" altLang="en-US" sz="2275" dirty="0"/>
          </a:p>
        </p:txBody>
      </p:sp>
      <p:grpSp>
        <p:nvGrpSpPr>
          <p:cNvPr id="12" name="组合 11"/>
          <p:cNvGrpSpPr/>
          <p:nvPr/>
        </p:nvGrpSpPr>
        <p:grpSpPr bwMode="auto">
          <a:xfrm>
            <a:off x="7605713" y="2787650"/>
            <a:ext cx="2528887" cy="288925"/>
            <a:chOff x="8021736" y="2939426"/>
            <a:chExt cx="2667000" cy="304800"/>
          </a:xfrm>
        </p:grpSpPr>
        <p:sp>
          <p:nvSpPr>
            <p:cNvPr id="77" name="Rectangle 27"/>
            <p:cNvSpPr>
              <a:spLocks noChangeArrowheads="1"/>
            </p:cNvSpPr>
            <p:nvPr/>
          </p:nvSpPr>
          <p:spPr bwMode="auto">
            <a:xfrm>
              <a:off x="8021736" y="2939426"/>
              <a:ext cx="333165" cy="304800"/>
            </a:xfrm>
            <a:prstGeom prst="rect">
              <a:avLst/>
            </a:prstGeom>
            <a:solidFill>
              <a:srgbClr val="FFCC00"/>
            </a:solidFill>
            <a:ln w="9525" algn="ctr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705" dirty="0">
                  <a:solidFill>
                    <a:srgbClr val="FF0000"/>
                  </a:solidFill>
                  <a:latin typeface="Tahoma" panose="020B0604030504040204" pitchFamily="34" charset="0"/>
                  <a:ea typeface="宋体" panose="02010600030101010101" pitchFamily="2" charset="-122"/>
                </a:rPr>
                <a:t>0</a:t>
              </a:r>
            </a:p>
          </p:txBody>
        </p:sp>
        <p:sp>
          <p:nvSpPr>
            <p:cNvPr id="78" name="Rectangle 28"/>
            <p:cNvSpPr>
              <a:spLocks noChangeArrowheads="1"/>
            </p:cNvSpPr>
            <p:nvPr/>
          </p:nvSpPr>
          <p:spPr bwMode="auto">
            <a:xfrm>
              <a:off x="8354901" y="2939426"/>
              <a:ext cx="333166" cy="304800"/>
            </a:xfrm>
            <a:prstGeom prst="rect">
              <a:avLst/>
            </a:prstGeom>
            <a:solidFill>
              <a:srgbClr val="FFCC00"/>
            </a:solidFill>
            <a:ln w="9525" algn="ctr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705">
                  <a:solidFill>
                    <a:srgbClr val="FF0000"/>
                  </a:solidFill>
                  <a:latin typeface="Tahoma" panose="020B0604030504040204" pitchFamily="34" charset="0"/>
                  <a:ea typeface="宋体" panose="02010600030101010101" pitchFamily="2" charset="-122"/>
                </a:rPr>
                <a:t>0</a:t>
              </a:r>
            </a:p>
          </p:txBody>
        </p:sp>
        <p:sp>
          <p:nvSpPr>
            <p:cNvPr id="79" name="Rectangle 29"/>
            <p:cNvSpPr>
              <a:spLocks noChangeArrowheads="1"/>
            </p:cNvSpPr>
            <p:nvPr/>
          </p:nvSpPr>
          <p:spPr bwMode="auto">
            <a:xfrm>
              <a:off x="8688068" y="2939426"/>
              <a:ext cx="333165" cy="304800"/>
            </a:xfrm>
            <a:prstGeom prst="rect">
              <a:avLst/>
            </a:prstGeom>
            <a:solidFill>
              <a:srgbClr val="FFCC00"/>
            </a:solidFill>
            <a:ln w="9525" algn="ctr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705" dirty="0">
                  <a:solidFill>
                    <a:srgbClr val="FF0000"/>
                  </a:solidFill>
                  <a:latin typeface="Tahoma" panose="020B0604030504040204" pitchFamily="34" charset="0"/>
                  <a:ea typeface="宋体" panose="02010600030101010101" pitchFamily="2" charset="-122"/>
                </a:rPr>
                <a:t>0</a:t>
              </a:r>
            </a:p>
          </p:txBody>
        </p:sp>
        <p:sp>
          <p:nvSpPr>
            <p:cNvPr id="80" name="Rectangle 30"/>
            <p:cNvSpPr>
              <a:spLocks noChangeArrowheads="1"/>
            </p:cNvSpPr>
            <p:nvPr/>
          </p:nvSpPr>
          <p:spPr bwMode="auto">
            <a:xfrm>
              <a:off x="9021233" y="2939426"/>
              <a:ext cx="334840" cy="304800"/>
            </a:xfrm>
            <a:prstGeom prst="rect">
              <a:avLst/>
            </a:prstGeom>
            <a:solidFill>
              <a:srgbClr val="FFCC00"/>
            </a:solidFill>
            <a:ln w="9525" algn="ctr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705">
                  <a:latin typeface="Tahoma" panose="020B0604030504040204" pitchFamily="34" charset="0"/>
                  <a:ea typeface="宋体" panose="02010600030101010101" pitchFamily="2" charset="-122"/>
                </a:rPr>
                <a:t>0</a:t>
              </a:r>
            </a:p>
          </p:txBody>
        </p:sp>
        <p:sp>
          <p:nvSpPr>
            <p:cNvPr id="85" name="Rectangle 31"/>
            <p:cNvSpPr>
              <a:spLocks noChangeArrowheads="1"/>
            </p:cNvSpPr>
            <p:nvPr/>
          </p:nvSpPr>
          <p:spPr bwMode="auto">
            <a:xfrm>
              <a:off x="9356073" y="2939426"/>
              <a:ext cx="333166" cy="304800"/>
            </a:xfrm>
            <a:prstGeom prst="rect">
              <a:avLst/>
            </a:prstGeom>
            <a:solidFill>
              <a:srgbClr val="FFCC00"/>
            </a:solidFill>
            <a:ln w="9525" algn="ctr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705" dirty="0">
                  <a:latin typeface="Tahoma" panose="020B0604030504040204" pitchFamily="34" charset="0"/>
                  <a:ea typeface="宋体" panose="02010600030101010101" pitchFamily="2" charset="-122"/>
                </a:rPr>
                <a:t>0</a:t>
              </a:r>
            </a:p>
          </p:txBody>
        </p:sp>
        <p:sp>
          <p:nvSpPr>
            <p:cNvPr id="86" name="Rectangle 32"/>
            <p:cNvSpPr>
              <a:spLocks noChangeArrowheads="1"/>
            </p:cNvSpPr>
            <p:nvPr/>
          </p:nvSpPr>
          <p:spPr bwMode="auto">
            <a:xfrm>
              <a:off x="9689239" y="2939426"/>
              <a:ext cx="333165" cy="304800"/>
            </a:xfrm>
            <a:prstGeom prst="rect">
              <a:avLst/>
            </a:prstGeom>
            <a:solidFill>
              <a:srgbClr val="FFCC00"/>
            </a:solidFill>
            <a:ln w="9525" algn="ctr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705">
                  <a:latin typeface="Tahoma" panose="020B0604030504040204" pitchFamily="34" charset="0"/>
                  <a:ea typeface="宋体" panose="02010600030101010101" pitchFamily="2" charset="-122"/>
                </a:rPr>
                <a:t>.</a:t>
              </a:r>
            </a:p>
          </p:txBody>
        </p:sp>
        <p:sp>
          <p:nvSpPr>
            <p:cNvPr id="87" name="Rectangle 33"/>
            <p:cNvSpPr>
              <a:spLocks noChangeArrowheads="1"/>
            </p:cNvSpPr>
            <p:nvPr/>
          </p:nvSpPr>
          <p:spPr bwMode="auto">
            <a:xfrm>
              <a:off x="10022404" y="2939426"/>
              <a:ext cx="333166" cy="304800"/>
            </a:xfrm>
            <a:prstGeom prst="rect">
              <a:avLst/>
            </a:prstGeom>
            <a:solidFill>
              <a:srgbClr val="FFCC00"/>
            </a:solidFill>
            <a:ln w="9525" algn="ctr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705">
                  <a:latin typeface="Tahoma" panose="020B0604030504040204" pitchFamily="34" charset="0"/>
                  <a:ea typeface="宋体" panose="02010600030101010101" pitchFamily="2" charset="-122"/>
                </a:rPr>
                <a:t>.</a:t>
              </a:r>
            </a:p>
          </p:txBody>
        </p:sp>
        <p:sp>
          <p:nvSpPr>
            <p:cNvPr id="88" name="Rectangle 34"/>
            <p:cNvSpPr>
              <a:spLocks noChangeArrowheads="1"/>
            </p:cNvSpPr>
            <p:nvPr/>
          </p:nvSpPr>
          <p:spPr bwMode="auto">
            <a:xfrm>
              <a:off x="10355571" y="2939426"/>
              <a:ext cx="333165" cy="304800"/>
            </a:xfrm>
            <a:prstGeom prst="rect">
              <a:avLst/>
            </a:prstGeom>
            <a:solidFill>
              <a:srgbClr val="FFCC00"/>
            </a:solidFill>
            <a:ln w="9525" algn="ctr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705" dirty="0">
                  <a:latin typeface="Tahoma" panose="020B0604030504040204" pitchFamily="34" charset="0"/>
                  <a:ea typeface="宋体" panose="02010600030101010101" pitchFamily="2" charset="-122"/>
                </a:rPr>
                <a:t>0</a:t>
              </a:r>
            </a:p>
          </p:txBody>
        </p:sp>
      </p:grpSp>
      <p:grpSp>
        <p:nvGrpSpPr>
          <p:cNvPr id="19" name="组合 18"/>
          <p:cNvGrpSpPr/>
          <p:nvPr/>
        </p:nvGrpSpPr>
        <p:grpSpPr bwMode="auto">
          <a:xfrm>
            <a:off x="7605713" y="4194175"/>
            <a:ext cx="2528887" cy="574675"/>
            <a:chOff x="8021736" y="4423377"/>
            <a:chExt cx="2667000" cy="605416"/>
          </a:xfrm>
        </p:grpSpPr>
        <p:sp>
          <p:nvSpPr>
            <p:cNvPr id="105" name="Rectangle 44"/>
            <p:cNvSpPr>
              <a:spLocks noChangeArrowheads="1"/>
            </p:cNvSpPr>
            <p:nvPr/>
          </p:nvSpPr>
          <p:spPr bwMode="auto">
            <a:xfrm>
              <a:off x="8021736" y="4423377"/>
              <a:ext cx="333165" cy="304380"/>
            </a:xfrm>
            <a:prstGeom prst="rect">
              <a:avLst/>
            </a:prstGeom>
            <a:solidFill>
              <a:srgbClr val="CCFF66"/>
            </a:solidFill>
            <a:ln w="9525" algn="ctr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705">
                  <a:solidFill>
                    <a:srgbClr val="FF0000"/>
                  </a:solidFill>
                  <a:latin typeface="Tahoma" panose="020B0604030504040204" pitchFamily="34" charset="0"/>
                  <a:ea typeface="宋体" panose="02010600030101010101" pitchFamily="2" charset="-122"/>
                </a:rPr>
                <a:t>0</a:t>
              </a:r>
            </a:p>
          </p:txBody>
        </p:sp>
        <p:sp>
          <p:nvSpPr>
            <p:cNvPr id="106" name="Rectangle 45"/>
            <p:cNvSpPr>
              <a:spLocks noChangeArrowheads="1"/>
            </p:cNvSpPr>
            <p:nvPr/>
          </p:nvSpPr>
          <p:spPr bwMode="auto">
            <a:xfrm>
              <a:off x="8354901" y="4423377"/>
              <a:ext cx="333166" cy="304380"/>
            </a:xfrm>
            <a:prstGeom prst="rect">
              <a:avLst/>
            </a:prstGeom>
            <a:solidFill>
              <a:srgbClr val="CCFF66"/>
            </a:solidFill>
            <a:ln w="9525" algn="ctr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705" dirty="0">
                  <a:solidFill>
                    <a:srgbClr val="FF0000"/>
                  </a:solidFill>
                  <a:latin typeface="Tahoma" panose="020B0604030504040204" pitchFamily="34" charset="0"/>
                  <a:ea typeface="宋体" panose="02010600030101010101" pitchFamily="2" charset="-122"/>
                </a:rPr>
                <a:t>1</a:t>
              </a:r>
            </a:p>
          </p:txBody>
        </p:sp>
        <p:sp>
          <p:nvSpPr>
            <p:cNvPr id="107" name="Rectangle 46"/>
            <p:cNvSpPr>
              <a:spLocks noChangeArrowheads="1"/>
            </p:cNvSpPr>
            <p:nvPr/>
          </p:nvSpPr>
          <p:spPr bwMode="auto">
            <a:xfrm>
              <a:off x="8688068" y="4423377"/>
              <a:ext cx="333165" cy="304380"/>
            </a:xfrm>
            <a:prstGeom prst="rect">
              <a:avLst/>
            </a:prstGeom>
            <a:solidFill>
              <a:srgbClr val="CCFF66"/>
            </a:solidFill>
            <a:ln w="9525" algn="ctr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705" dirty="0">
                  <a:solidFill>
                    <a:srgbClr val="FF0000"/>
                  </a:solidFill>
                  <a:latin typeface="Tahoma" panose="020B0604030504040204" pitchFamily="34" charset="0"/>
                  <a:ea typeface="宋体" panose="02010600030101010101" pitchFamily="2" charset="-122"/>
                </a:rPr>
                <a:t>0</a:t>
              </a:r>
            </a:p>
          </p:txBody>
        </p:sp>
        <p:sp>
          <p:nvSpPr>
            <p:cNvPr id="108" name="Rectangle 47"/>
            <p:cNvSpPr>
              <a:spLocks noChangeArrowheads="1"/>
            </p:cNvSpPr>
            <p:nvPr/>
          </p:nvSpPr>
          <p:spPr bwMode="auto">
            <a:xfrm>
              <a:off x="9021233" y="4423377"/>
              <a:ext cx="334840" cy="304380"/>
            </a:xfrm>
            <a:prstGeom prst="rect">
              <a:avLst/>
            </a:prstGeom>
            <a:solidFill>
              <a:srgbClr val="CCFF66"/>
            </a:solidFill>
            <a:ln w="9525" algn="ctr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705">
                  <a:latin typeface="Tahoma" panose="020B0604030504040204" pitchFamily="34" charset="0"/>
                  <a:ea typeface="宋体" panose="02010600030101010101" pitchFamily="2" charset="-122"/>
                </a:rPr>
                <a:t>0</a:t>
              </a:r>
            </a:p>
          </p:txBody>
        </p:sp>
        <p:sp>
          <p:nvSpPr>
            <p:cNvPr id="109" name="Rectangle 48"/>
            <p:cNvSpPr>
              <a:spLocks noChangeArrowheads="1"/>
            </p:cNvSpPr>
            <p:nvPr/>
          </p:nvSpPr>
          <p:spPr bwMode="auto">
            <a:xfrm>
              <a:off x="9356073" y="4423377"/>
              <a:ext cx="333166" cy="304380"/>
            </a:xfrm>
            <a:prstGeom prst="rect">
              <a:avLst/>
            </a:prstGeom>
            <a:solidFill>
              <a:srgbClr val="CCFF66"/>
            </a:solidFill>
            <a:ln w="9525" algn="ctr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705" dirty="0">
                  <a:latin typeface="Tahoma" panose="020B0604030504040204" pitchFamily="34" charset="0"/>
                  <a:ea typeface="宋体" panose="02010600030101010101" pitchFamily="2" charset="-122"/>
                </a:rPr>
                <a:t>0</a:t>
              </a:r>
            </a:p>
          </p:txBody>
        </p:sp>
        <p:sp>
          <p:nvSpPr>
            <p:cNvPr id="157" name="Rectangle 49"/>
            <p:cNvSpPr>
              <a:spLocks noChangeArrowheads="1"/>
            </p:cNvSpPr>
            <p:nvPr/>
          </p:nvSpPr>
          <p:spPr bwMode="auto">
            <a:xfrm>
              <a:off x="9689239" y="4423377"/>
              <a:ext cx="333165" cy="304380"/>
            </a:xfrm>
            <a:prstGeom prst="rect">
              <a:avLst/>
            </a:prstGeom>
            <a:solidFill>
              <a:srgbClr val="CCFF66"/>
            </a:solidFill>
            <a:ln w="9525" algn="ctr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705">
                  <a:latin typeface="Tahoma" panose="020B0604030504040204" pitchFamily="34" charset="0"/>
                  <a:ea typeface="宋体" panose="02010600030101010101" pitchFamily="2" charset="-122"/>
                </a:rPr>
                <a:t>.</a:t>
              </a:r>
            </a:p>
          </p:txBody>
        </p:sp>
        <p:sp>
          <p:nvSpPr>
            <p:cNvPr id="158" name="Rectangle 50"/>
            <p:cNvSpPr>
              <a:spLocks noChangeArrowheads="1"/>
            </p:cNvSpPr>
            <p:nvPr/>
          </p:nvSpPr>
          <p:spPr bwMode="auto">
            <a:xfrm>
              <a:off x="10022404" y="4423377"/>
              <a:ext cx="333166" cy="304380"/>
            </a:xfrm>
            <a:prstGeom prst="rect">
              <a:avLst/>
            </a:prstGeom>
            <a:solidFill>
              <a:srgbClr val="CCFF66"/>
            </a:solidFill>
            <a:ln w="9525" algn="ctr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705">
                  <a:latin typeface="Tahoma" panose="020B0604030504040204" pitchFamily="34" charset="0"/>
                  <a:ea typeface="宋体" panose="02010600030101010101" pitchFamily="2" charset="-122"/>
                </a:rPr>
                <a:t>.</a:t>
              </a:r>
            </a:p>
          </p:txBody>
        </p:sp>
        <p:sp>
          <p:nvSpPr>
            <p:cNvPr id="159" name="Rectangle 51"/>
            <p:cNvSpPr>
              <a:spLocks noChangeArrowheads="1"/>
            </p:cNvSpPr>
            <p:nvPr/>
          </p:nvSpPr>
          <p:spPr bwMode="auto">
            <a:xfrm>
              <a:off x="10355571" y="4423377"/>
              <a:ext cx="333165" cy="304380"/>
            </a:xfrm>
            <a:prstGeom prst="rect">
              <a:avLst/>
            </a:prstGeom>
            <a:solidFill>
              <a:srgbClr val="CCFF66"/>
            </a:solidFill>
            <a:ln w="9525" algn="ctr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705">
                  <a:latin typeface="Tahoma" panose="020B0604030504040204" pitchFamily="34" charset="0"/>
                  <a:ea typeface="宋体" panose="02010600030101010101" pitchFamily="2" charset="-122"/>
                </a:rPr>
                <a:t>0</a:t>
              </a:r>
            </a:p>
          </p:txBody>
        </p:sp>
        <p:sp>
          <p:nvSpPr>
            <p:cNvPr id="160" name="Rectangle 52"/>
            <p:cNvSpPr>
              <a:spLocks noChangeArrowheads="1"/>
            </p:cNvSpPr>
            <p:nvPr/>
          </p:nvSpPr>
          <p:spPr bwMode="auto">
            <a:xfrm>
              <a:off x="8021736" y="4724413"/>
              <a:ext cx="333165" cy="304380"/>
            </a:xfrm>
            <a:prstGeom prst="rect">
              <a:avLst/>
            </a:prstGeom>
            <a:solidFill>
              <a:srgbClr val="CCFF66"/>
            </a:solidFill>
            <a:ln w="9525" algn="ctr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705">
                  <a:solidFill>
                    <a:srgbClr val="FF0000"/>
                  </a:solidFill>
                  <a:latin typeface="Tahoma" panose="020B0604030504040204" pitchFamily="34" charset="0"/>
                  <a:ea typeface="宋体" panose="02010600030101010101" pitchFamily="2" charset="-122"/>
                </a:rPr>
                <a:t>0</a:t>
              </a:r>
            </a:p>
          </p:txBody>
        </p:sp>
        <p:sp>
          <p:nvSpPr>
            <p:cNvPr id="161" name="Rectangle 53"/>
            <p:cNvSpPr>
              <a:spLocks noChangeArrowheads="1"/>
            </p:cNvSpPr>
            <p:nvPr/>
          </p:nvSpPr>
          <p:spPr bwMode="auto">
            <a:xfrm>
              <a:off x="8354901" y="4724413"/>
              <a:ext cx="333166" cy="304380"/>
            </a:xfrm>
            <a:prstGeom prst="rect">
              <a:avLst/>
            </a:prstGeom>
            <a:solidFill>
              <a:srgbClr val="CCFF66"/>
            </a:solidFill>
            <a:ln w="9525" algn="ctr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705">
                  <a:solidFill>
                    <a:srgbClr val="FF0000"/>
                  </a:solidFill>
                  <a:latin typeface="Tahoma" panose="020B0604030504040204" pitchFamily="34" charset="0"/>
                  <a:ea typeface="宋体" panose="02010600030101010101" pitchFamily="2" charset="-122"/>
                </a:rPr>
                <a:t>1</a:t>
              </a:r>
            </a:p>
          </p:txBody>
        </p:sp>
        <p:sp>
          <p:nvSpPr>
            <p:cNvPr id="162" name="Rectangle 54"/>
            <p:cNvSpPr>
              <a:spLocks noChangeArrowheads="1"/>
            </p:cNvSpPr>
            <p:nvPr/>
          </p:nvSpPr>
          <p:spPr bwMode="auto">
            <a:xfrm>
              <a:off x="8688068" y="4724413"/>
              <a:ext cx="333165" cy="304380"/>
            </a:xfrm>
            <a:prstGeom prst="rect">
              <a:avLst/>
            </a:prstGeom>
            <a:solidFill>
              <a:srgbClr val="CCFF66"/>
            </a:solidFill>
            <a:ln w="9525" algn="ctr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705" dirty="0">
                  <a:solidFill>
                    <a:srgbClr val="FF0000"/>
                  </a:solidFill>
                  <a:latin typeface="Tahoma" panose="020B0604030504040204" pitchFamily="34" charset="0"/>
                  <a:ea typeface="宋体" panose="02010600030101010101" pitchFamily="2" charset="-122"/>
                </a:rPr>
                <a:t>0</a:t>
              </a:r>
            </a:p>
          </p:txBody>
        </p:sp>
        <p:sp>
          <p:nvSpPr>
            <p:cNvPr id="163" name="Rectangle 55"/>
            <p:cNvSpPr>
              <a:spLocks noChangeArrowheads="1"/>
            </p:cNvSpPr>
            <p:nvPr/>
          </p:nvSpPr>
          <p:spPr bwMode="auto">
            <a:xfrm>
              <a:off x="9021233" y="4724413"/>
              <a:ext cx="334840" cy="304380"/>
            </a:xfrm>
            <a:prstGeom prst="rect">
              <a:avLst/>
            </a:prstGeom>
            <a:solidFill>
              <a:srgbClr val="CCFF66"/>
            </a:solidFill>
            <a:ln w="9525" algn="ctr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705">
                  <a:latin typeface="Tahoma" panose="020B0604030504040204" pitchFamily="34" charset="0"/>
                  <a:ea typeface="宋体" panose="02010600030101010101" pitchFamily="2" charset="-122"/>
                </a:rPr>
                <a:t>1</a:t>
              </a:r>
            </a:p>
          </p:txBody>
        </p:sp>
        <p:sp>
          <p:nvSpPr>
            <p:cNvPr id="164" name="Rectangle 56"/>
            <p:cNvSpPr>
              <a:spLocks noChangeArrowheads="1"/>
            </p:cNvSpPr>
            <p:nvPr/>
          </p:nvSpPr>
          <p:spPr bwMode="auto">
            <a:xfrm>
              <a:off x="9356073" y="4724413"/>
              <a:ext cx="333166" cy="304380"/>
            </a:xfrm>
            <a:prstGeom prst="rect">
              <a:avLst/>
            </a:prstGeom>
            <a:solidFill>
              <a:srgbClr val="CCFF66"/>
            </a:solidFill>
            <a:ln w="9525" algn="ctr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705" dirty="0">
                  <a:latin typeface="Tahoma" panose="020B0604030504040204" pitchFamily="34" charset="0"/>
                  <a:ea typeface="宋体" panose="02010600030101010101" pitchFamily="2" charset="-122"/>
                </a:rPr>
                <a:t>1</a:t>
              </a:r>
            </a:p>
          </p:txBody>
        </p:sp>
        <p:sp>
          <p:nvSpPr>
            <p:cNvPr id="165" name="Rectangle 57"/>
            <p:cNvSpPr>
              <a:spLocks noChangeArrowheads="1"/>
            </p:cNvSpPr>
            <p:nvPr/>
          </p:nvSpPr>
          <p:spPr bwMode="auto">
            <a:xfrm>
              <a:off x="9689239" y="4724413"/>
              <a:ext cx="333165" cy="304380"/>
            </a:xfrm>
            <a:prstGeom prst="rect">
              <a:avLst/>
            </a:prstGeom>
            <a:solidFill>
              <a:srgbClr val="CCFF66"/>
            </a:solidFill>
            <a:ln w="9525" algn="ctr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705">
                  <a:latin typeface="Tahoma" panose="020B0604030504040204" pitchFamily="34" charset="0"/>
                  <a:ea typeface="宋体" panose="02010600030101010101" pitchFamily="2" charset="-122"/>
                </a:rPr>
                <a:t>.</a:t>
              </a:r>
            </a:p>
          </p:txBody>
        </p:sp>
        <p:sp>
          <p:nvSpPr>
            <p:cNvPr id="166" name="Rectangle 58"/>
            <p:cNvSpPr>
              <a:spLocks noChangeArrowheads="1"/>
            </p:cNvSpPr>
            <p:nvPr/>
          </p:nvSpPr>
          <p:spPr bwMode="auto">
            <a:xfrm>
              <a:off x="10022404" y="4724413"/>
              <a:ext cx="333166" cy="304380"/>
            </a:xfrm>
            <a:prstGeom prst="rect">
              <a:avLst/>
            </a:prstGeom>
            <a:solidFill>
              <a:srgbClr val="CCFF66"/>
            </a:solidFill>
            <a:ln w="9525" algn="ctr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705">
                  <a:latin typeface="Tahoma" panose="020B0604030504040204" pitchFamily="34" charset="0"/>
                  <a:ea typeface="宋体" panose="02010600030101010101" pitchFamily="2" charset="-122"/>
                </a:rPr>
                <a:t>.</a:t>
              </a:r>
            </a:p>
          </p:txBody>
        </p:sp>
        <p:sp>
          <p:nvSpPr>
            <p:cNvPr id="167" name="Rectangle 59"/>
            <p:cNvSpPr>
              <a:spLocks noChangeArrowheads="1"/>
            </p:cNvSpPr>
            <p:nvPr/>
          </p:nvSpPr>
          <p:spPr bwMode="auto">
            <a:xfrm>
              <a:off x="10355571" y="4724413"/>
              <a:ext cx="333165" cy="304380"/>
            </a:xfrm>
            <a:prstGeom prst="rect">
              <a:avLst/>
            </a:prstGeom>
            <a:solidFill>
              <a:srgbClr val="CCFF66"/>
            </a:solidFill>
            <a:ln w="9525" algn="ctr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705">
                  <a:latin typeface="Tahoma" panose="020B0604030504040204" pitchFamily="34" charset="0"/>
                  <a:ea typeface="宋体" panose="02010600030101010101" pitchFamily="2" charset="-122"/>
                </a:rPr>
                <a:t>1</a:t>
              </a:r>
            </a:p>
          </p:txBody>
        </p:sp>
      </p:grpSp>
      <p:grpSp>
        <p:nvGrpSpPr>
          <p:cNvPr id="21" name="组合 20"/>
          <p:cNvGrpSpPr/>
          <p:nvPr/>
        </p:nvGrpSpPr>
        <p:grpSpPr bwMode="auto">
          <a:xfrm>
            <a:off x="7605713" y="5164138"/>
            <a:ext cx="2528887" cy="565150"/>
            <a:chOff x="8021736" y="5356058"/>
            <a:chExt cx="2667000" cy="595368"/>
          </a:xfrm>
        </p:grpSpPr>
        <p:sp>
          <p:nvSpPr>
            <p:cNvPr id="186" name="Rectangle 78"/>
            <p:cNvSpPr>
              <a:spLocks noChangeArrowheads="1"/>
            </p:cNvSpPr>
            <p:nvPr/>
          </p:nvSpPr>
          <p:spPr bwMode="auto">
            <a:xfrm>
              <a:off x="8021736" y="5356058"/>
              <a:ext cx="333165" cy="304374"/>
            </a:xfrm>
            <a:prstGeom prst="rect">
              <a:avLst/>
            </a:prstGeom>
            <a:solidFill>
              <a:srgbClr val="CCFF66"/>
            </a:solidFill>
            <a:ln w="9525" algn="ctr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705">
                  <a:solidFill>
                    <a:srgbClr val="FF0000"/>
                  </a:solidFill>
                  <a:latin typeface="Tahoma" panose="020B0604030504040204" pitchFamily="34" charset="0"/>
                  <a:ea typeface="宋体" panose="02010600030101010101" pitchFamily="2" charset="-122"/>
                </a:rPr>
                <a:t>1</a:t>
              </a:r>
            </a:p>
          </p:txBody>
        </p:sp>
        <p:sp>
          <p:nvSpPr>
            <p:cNvPr id="187" name="Rectangle 79"/>
            <p:cNvSpPr>
              <a:spLocks noChangeArrowheads="1"/>
            </p:cNvSpPr>
            <p:nvPr/>
          </p:nvSpPr>
          <p:spPr bwMode="auto">
            <a:xfrm>
              <a:off x="8354901" y="5356058"/>
              <a:ext cx="333166" cy="304374"/>
            </a:xfrm>
            <a:prstGeom prst="rect">
              <a:avLst/>
            </a:prstGeom>
            <a:solidFill>
              <a:srgbClr val="CCFF66"/>
            </a:solidFill>
            <a:ln w="9525" algn="ctr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705">
                  <a:solidFill>
                    <a:srgbClr val="FF0000"/>
                  </a:solidFill>
                  <a:latin typeface="Tahoma" panose="020B0604030504040204" pitchFamily="34" charset="0"/>
                  <a:ea typeface="宋体" panose="02010600030101010101" pitchFamily="2" charset="-122"/>
                </a:rPr>
                <a:t>1</a:t>
              </a:r>
            </a:p>
          </p:txBody>
        </p:sp>
        <p:sp>
          <p:nvSpPr>
            <p:cNvPr id="188" name="Rectangle 80"/>
            <p:cNvSpPr>
              <a:spLocks noChangeArrowheads="1"/>
            </p:cNvSpPr>
            <p:nvPr/>
          </p:nvSpPr>
          <p:spPr bwMode="auto">
            <a:xfrm>
              <a:off x="8688068" y="5356058"/>
              <a:ext cx="333165" cy="304374"/>
            </a:xfrm>
            <a:prstGeom prst="rect">
              <a:avLst/>
            </a:prstGeom>
            <a:solidFill>
              <a:srgbClr val="CCFF66"/>
            </a:solidFill>
            <a:ln w="9525" algn="ctr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705" dirty="0">
                  <a:solidFill>
                    <a:srgbClr val="FF0000"/>
                  </a:solidFill>
                  <a:latin typeface="Tahoma" panose="020B0604030504040204" pitchFamily="34" charset="0"/>
                  <a:ea typeface="宋体" panose="02010600030101010101" pitchFamily="2" charset="-122"/>
                </a:rPr>
                <a:t>1</a:t>
              </a:r>
            </a:p>
          </p:txBody>
        </p:sp>
        <p:sp>
          <p:nvSpPr>
            <p:cNvPr id="189" name="Rectangle 81"/>
            <p:cNvSpPr>
              <a:spLocks noChangeArrowheads="1"/>
            </p:cNvSpPr>
            <p:nvPr/>
          </p:nvSpPr>
          <p:spPr bwMode="auto">
            <a:xfrm>
              <a:off x="9021233" y="5356058"/>
              <a:ext cx="334840" cy="304374"/>
            </a:xfrm>
            <a:prstGeom prst="rect">
              <a:avLst/>
            </a:prstGeom>
            <a:solidFill>
              <a:srgbClr val="CCFF66"/>
            </a:solidFill>
            <a:ln w="9525" algn="ctr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705">
                  <a:latin typeface="Tahoma" panose="020B0604030504040204" pitchFamily="34" charset="0"/>
                  <a:ea typeface="宋体" panose="02010600030101010101" pitchFamily="2" charset="-122"/>
                </a:rPr>
                <a:t>0</a:t>
              </a:r>
            </a:p>
          </p:txBody>
        </p:sp>
        <p:sp>
          <p:nvSpPr>
            <p:cNvPr id="190" name="Rectangle 82"/>
            <p:cNvSpPr>
              <a:spLocks noChangeArrowheads="1"/>
            </p:cNvSpPr>
            <p:nvPr/>
          </p:nvSpPr>
          <p:spPr bwMode="auto">
            <a:xfrm>
              <a:off x="9356073" y="5356058"/>
              <a:ext cx="333166" cy="304374"/>
            </a:xfrm>
            <a:prstGeom prst="rect">
              <a:avLst/>
            </a:prstGeom>
            <a:solidFill>
              <a:srgbClr val="CCFF66"/>
            </a:solidFill>
            <a:ln w="9525" algn="ctr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705" dirty="0">
                  <a:latin typeface="Tahoma" panose="020B0604030504040204" pitchFamily="34" charset="0"/>
                  <a:ea typeface="宋体" panose="02010600030101010101" pitchFamily="2" charset="-122"/>
                </a:rPr>
                <a:t>0</a:t>
              </a:r>
            </a:p>
          </p:txBody>
        </p:sp>
        <p:sp>
          <p:nvSpPr>
            <p:cNvPr id="191" name="Rectangle 83"/>
            <p:cNvSpPr>
              <a:spLocks noChangeArrowheads="1"/>
            </p:cNvSpPr>
            <p:nvPr/>
          </p:nvSpPr>
          <p:spPr bwMode="auto">
            <a:xfrm>
              <a:off x="9689239" y="5356058"/>
              <a:ext cx="333165" cy="304374"/>
            </a:xfrm>
            <a:prstGeom prst="rect">
              <a:avLst/>
            </a:prstGeom>
            <a:solidFill>
              <a:srgbClr val="CCFF66"/>
            </a:solidFill>
            <a:ln w="9525" algn="ctr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705">
                  <a:latin typeface="Tahoma" panose="020B0604030504040204" pitchFamily="34" charset="0"/>
                  <a:ea typeface="宋体" panose="02010600030101010101" pitchFamily="2" charset="-122"/>
                </a:rPr>
                <a:t>.</a:t>
              </a:r>
            </a:p>
          </p:txBody>
        </p:sp>
        <p:sp>
          <p:nvSpPr>
            <p:cNvPr id="192" name="Rectangle 84"/>
            <p:cNvSpPr>
              <a:spLocks noChangeArrowheads="1"/>
            </p:cNvSpPr>
            <p:nvPr/>
          </p:nvSpPr>
          <p:spPr bwMode="auto">
            <a:xfrm>
              <a:off x="10022404" y="5356058"/>
              <a:ext cx="333166" cy="304374"/>
            </a:xfrm>
            <a:prstGeom prst="rect">
              <a:avLst/>
            </a:prstGeom>
            <a:solidFill>
              <a:srgbClr val="CCFF66"/>
            </a:solidFill>
            <a:ln w="9525" algn="ctr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705">
                  <a:latin typeface="Tahoma" panose="020B0604030504040204" pitchFamily="34" charset="0"/>
                  <a:ea typeface="宋体" panose="02010600030101010101" pitchFamily="2" charset="-122"/>
                </a:rPr>
                <a:t>.</a:t>
              </a:r>
            </a:p>
          </p:txBody>
        </p:sp>
        <p:sp>
          <p:nvSpPr>
            <p:cNvPr id="193" name="Rectangle 85"/>
            <p:cNvSpPr>
              <a:spLocks noChangeArrowheads="1"/>
            </p:cNvSpPr>
            <p:nvPr/>
          </p:nvSpPr>
          <p:spPr bwMode="auto">
            <a:xfrm>
              <a:off x="10355571" y="5356058"/>
              <a:ext cx="333165" cy="304374"/>
            </a:xfrm>
            <a:prstGeom prst="rect">
              <a:avLst/>
            </a:prstGeom>
            <a:solidFill>
              <a:srgbClr val="CCFF66"/>
            </a:solidFill>
            <a:ln w="9525" algn="ctr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705">
                  <a:latin typeface="Tahoma" panose="020B0604030504040204" pitchFamily="34" charset="0"/>
                  <a:ea typeface="宋体" panose="02010600030101010101" pitchFamily="2" charset="-122"/>
                </a:rPr>
                <a:t>0</a:t>
              </a:r>
            </a:p>
          </p:txBody>
        </p:sp>
        <p:sp>
          <p:nvSpPr>
            <p:cNvPr id="194" name="Rectangle 86"/>
            <p:cNvSpPr>
              <a:spLocks noChangeArrowheads="1"/>
            </p:cNvSpPr>
            <p:nvPr/>
          </p:nvSpPr>
          <p:spPr bwMode="auto">
            <a:xfrm>
              <a:off x="8021736" y="5647052"/>
              <a:ext cx="333165" cy="304374"/>
            </a:xfrm>
            <a:prstGeom prst="rect">
              <a:avLst/>
            </a:prstGeom>
            <a:solidFill>
              <a:srgbClr val="CCFF66"/>
            </a:solidFill>
            <a:ln w="9525" algn="ctr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705" dirty="0">
                  <a:solidFill>
                    <a:srgbClr val="FF0000"/>
                  </a:solidFill>
                  <a:latin typeface="Tahoma" panose="020B0604030504040204" pitchFamily="34" charset="0"/>
                  <a:ea typeface="宋体" panose="02010600030101010101" pitchFamily="2" charset="-122"/>
                </a:rPr>
                <a:t>1</a:t>
              </a:r>
            </a:p>
          </p:txBody>
        </p:sp>
        <p:sp>
          <p:nvSpPr>
            <p:cNvPr id="195" name="Rectangle 87"/>
            <p:cNvSpPr>
              <a:spLocks noChangeArrowheads="1"/>
            </p:cNvSpPr>
            <p:nvPr/>
          </p:nvSpPr>
          <p:spPr bwMode="auto">
            <a:xfrm>
              <a:off x="8354901" y="5647052"/>
              <a:ext cx="333166" cy="304374"/>
            </a:xfrm>
            <a:prstGeom prst="rect">
              <a:avLst/>
            </a:prstGeom>
            <a:solidFill>
              <a:srgbClr val="CCFF66"/>
            </a:solidFill>
            <a:ln w="9525" algn="ctr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705">
                  <a:solidFill>
                    <a:srgbClr val="FF0000"/>
                  </a:solidFill>
                  <a:latin typeface="Tahoma" panose="020B0604030504040204" pitchFamily="34" charset="0"/>
                  <a:ea typeface="宋体" panose="02010600030101010101" pitchFamily="2" charset="-122"/>
                </a:rPr>
                <a:t>1</a:t>
              </a:r>
            </a:p>
          </p:txBody>
        </p:sp>
        <p:sp>
          <p:nvSpPr>
            <p:cNvPr id="196" name="Rectangle 88"/>
            <p:cNvSpPr>
              <a:spLocks noChangeArrowheads="1"/>
            </p:cNvSpPr>
            <p:nvPr/>
          </p:nvSpPr>
          <p:spPr bwMode="auto">
            <a:xfrm>
              <a:off x="8688068" y="5647052"/>
              <a:ext cx="333165" cy="304374"/>
            </a:xfrm>
            <a:prstGeom prst="rect">
              <a:avLst/>
            </a:prstGeom>
            <a:solidFill>
              <a:srgbClr val="CCFF66"/>
            </a:solidFill>
            <a:ln w="9525" algn="ctr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705" dirty="0">
                  <a:solidFill>
                    <a:srgbClr val="FF0000"/>
                  </a:solidFill>
                  <a:latin typeface="Tahoma" panose="020B0604030504040204" pitchFamily="34" charset="0"/>
                  <a:ea typeface="宋体" panose="02010600030101010101" pitchFamily="2" charset="-122"/>
                </a:rPr>
                <a:t>1</a:t>
              </a:r>
            </a:p>
          </p:txBody>
        </p:sp>
        <p:sp>
          <p:nvSpPr>
            <p:cNvPr id="197" name="Rectangle 89"/>
            <p:cNvSpPr>
              <a:spLocks noChangeArrowheads="1"/>
            </p:cNvSpPr>
            <p:nvPr/>
          </p:nvSpPr>
          <p:spPr bwMode="auto">
            <a:xfrm>
              <a:off x="9021233" y="5647052"/>
              <a:ext cx="334840" cy="304374"/>
            </a:xfrm>
            <a:prstGeom prst="rect">
              <a:avLst/>
            </a:prstGeom>
            <a:solidFill>
              <a:srgbClr val="CCFF66"/>
            </a:solidFill>
            <a:ln w="9525" algn="ctr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705">
                  <a:latin typeface="Tahoma" panose="020B0604030504040204" pitchFamily="34" charset="0"/>
                  <a:ea typeface="宋体" panose="02010600030101010101" pitchFamily="2" charset="-122"/>
                </a:rPr>
                <a:t>1</a:t>
              </a:r>
            </a:p>
          </p:txBody>
        </p:sp>
        <p:sp>
          <p:nvSpPr>
            <p:cNvPr id="198" name="Rectangle 90"/>
            <p:cNvSpPr>
              <a:spLocks noChangeArrowheads="1"/>
            </p:cNvSpPr>
            <p:nvPr/>
          </p:nvSpPr>
          <p:spPr bwMode="auto">
            <a:xfrm>
              <a:off x="9356073" y="5647052"/>
              <a:ext cx="333166" cy="304374"/>
            </a:xfrm>
            <a:prstGeom prst="rect">
              <a:avLst/>
            </a:prstGeom>
            <a:solidFill>
              <a:srgbClr val="CCFF66"/>
            </a:solidFill>
            <a:ln w="9525" algn="ctr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705" dirty="0">
                  <a:latin typeface="Tahoma" panose="020B0604030504040204" pitchFamily="34" charset="0"/>
                  <a:ea typeface="宋体" panose="02010600030101010101" pitchFamily="2" charset="-122"/>
                </a:rPr>
                <a:t>1</a:t>
              </a:r>
            </a:p>
          </p:txBody>
        </p:sp>
        <p:sp>
          <p:nvSpPr>
            <p:cNvPr id="199" name="Rectangle 91"/>
            <p:cNvSpPr>
              <a:spLocks noChangeArrowheads="1"/>
            </p:cNvSpPr>
            <p:nvPr/>
          </p:nvSpPr>
          <p:spPr bwMode="auto">
            <a:xfrm>
              <a:off x="9689239" y="5647052"/>
              <a:ext cx="333165" cy="304374"/>
            </a:xfrm>
            <a:prstGeom prst="rect">
              <a:avLst/>
            </a:prstGeom>
            <a:solidFill>
              <a:srgbClr val="CCFF66"/>
            </a:solidFill>
            <a:ln w="9525" algn="ctr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705">
                  <a:latin typeface="Tahoma" panose="020B0604030504040204" pitchFamily="34" charset="0"/>
                  <a:ea typeface="宋体" panose="02010600030101010101" pitchFamily="2" charset="-122"/>
                </a:rPr>
                <a:t>.</a:t>
              </a:r>
            </a:p>
          </p:txBody>
        </p:sp>
        <p:sp>
          <p:nvSpPr>
            <p:cNvPr id="200" name="Rectangle 92"/>
            <p:cNvSpPr>
              <a:spLocks noChangeArrowheads="1"/>
            </p:cNvSpPr>
            <p:nvPr/>
          </p:nvSpPr>
          <p:spPr bwMode="auto">
            <a:xfrm>
              <a:off x="10022404" y="5647052"/>
              <a:ext cx="333166" cy="304374"/>
            </a:xfrm>
            <a:prstGeom prst="rect">
              <a:avLst/>
            </a:prstGeom>
            <a:solidFill>
              <a:srgbClr val="CCFF66"/>
            </a:solidFill>
            <a:ln w="9525" algn="ctr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705">
                  <a:latin typeface="Tahoma" panose="020B0604030504040204" pitchFamily="34" charset="0"/>
                  <a:ea typeface="宋体" panose="02010600030101010101" pitchFamily="2" charset="-122"/>
                </a:rPr>
                <a:t>.</a:t>
              </a:r>
            </a:p>
          </p:txBody>
        </p:sp>
        <p:sp>
          <p:nvSpPr>
            <p:cNvPr id="201" name="Rectangle 93"/>
            <p:cNvSpPr>
              <a:spLocks noChangeArrowheads="1"/>
            </p:cNvSpPr>
            <p:nvPr/>
          </p:nvSpPr>
          <p:spPr bwMode="auto">
            <a:xfrm>
              <a:off x="10355571" y="5647052"/>
              <a:ext cx="333165" cy="304374"/>
            </a:xfrm>
            <a:prstGeom prst="rect">
              <a:avLst/>
            </a:prstGeom>
            <a:solidFill>
              <a:srgbClr val="CCFF66"/>
            </a:solidFill>
            <a:ln w="9525" algn="ctr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705">
                  <a:latin typeface="Tahoma" panose="020B0604030504040204" pitchFamily="34" charset="0"/>
                  <a:ea typeface="宋体" panose="02010600030101010101" pitchFamily="2" charset="-122"/>
                </a:rPr>
                <a:t>1</a:t>
              </a:r>
            </a:p>
          </p:txBody>
        </p:sp>
      </p:grpSp>
      <p:grpSp>
        <p:nvGrpSpPr>
          <p:cNvPr id="20" name="组合 19"/>
          <p:cNvGrpSpPr/>
          <p:nvPr/>
        </p:nvGrpSpPr>
        <p:grpSpPr bwMode="auto">
          <a:xfrm>
            <a:off x="7462838" y="2386013"/>
            <a:ext cx="2786062" cy="361950"/>
            <a:chOff x="7871327" y="2586557"/>
            <a:chExt cx="2938463" cy="381000"/>
          </a:xfrm>
        </p:grpSpPr>
        <p:grpSp>
          <p:nvGrpSpPr>
            <p:cNvPr id="54375" name="Group 23"/>
            <p:cNvGrpSpPr/>
            <p:nvPr/>
          </p:nvGrpSpPr>
          <p:grpSpPr bwMode="auto">
            <a:xfrm>
              <a:off x="7871327" y="2586557"/>
              <a:ext cx="2938463" cy="381000"/>
              <a:chOff x="2681" y="1436"/>
              <a:chExt cx="1851" cy="240"/>
            </a:xfrm>
          </p:grpSpPr>
          <p:sp>
            <p:nvSpPr>
              <p:cNvPr id="73" name="Text Box 24"/>
              <p:cNvSpPr txBox="1">
                <a:spLocks noChangeArrowheads="1"/>
              </p:cNvSpPr>
              <p:nvPr/>
            </p:nvSpPr>
            <p:spPr bwMode="auto">
              <a:xfrm>
                <a:off x="2681" y="1436"/>
                <a:ext cx="743" cy="240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lIns="0" tIns="0" rIns="0" bIns="0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1515" dirty="0">
                    <a:solidFill>
                      <a:srgbClr val="FF0000"/>
                    </a:solidFill>
                    <a:cs typeface="华康简宋"/>
                  </a:rPr>
                  <a:t>A</a:t>
                </a:r>
                <a:r>
                  <a:rPr lang="en-US" altLang="zh-CN" sz="1515" baseline="-25000" dirty="0">
                    <a:solidFill>
                      <a:srgbClr val="FF0000"/>
                    </a:solidFill>
                    <a:cs typeface="华康简宋"/>
                  </a:rPr>
                  <a:t>16</a:t>
                </a:r>
                <a:r>
                  <a:rPr lang="en-US" altLang="zh-CN" sz="1515" dirty="0">
                    <a:solidFill>
                      <a:srgbClr val="FF0000"/>
                    </a:solidFill>
                    <a:cs typeface="华康简宋"/>
                  </a:rPr>
                  <a:t>A</a:t>
                </a:r>
                <a:r>
                  <a:rPr lang="en-US" altLang="zh-CN" sz="1515" baseline="-25000" dirty="0">
                    <a:solidFill>
                      <a:srgbClr val="FF0000"/>
                    </a:solidFill>
                  </a:rPr>
                  <a:t>15</a:t>
                </a:r>
                <a:r>
                  <a:rPr lang="en-US" altLang="zh-CN" sz="1515" dirty="0">
                    <a:solidFill>
                      <a:srgbClr val="FF0000"/>
                    </a:solidFill>
                    <a:cs typeface="华康简宋"/>
                  </a:rPr>
                  <a:t>A</a:t>
                </a:r>
                <a:r>
                  <a:rPr lang="en-US" altLang="zh-CN" sz="1515" baseline="-25000" dirty="0">
                    <a:solidFill>
                      <a:srgbClr val="FF0000"/>
                    </a:solidFill>
                  </a:rPr>
                  <a:t>14</a:t>
                </a:r>
              </a:p>
            </p:txBody>
          </p:sp>
          <p:sp>
            <p:nvSpPr>
              <p:cNvPr id="75" name="Text Box 25"/>
              <p:cNvSpPr txBox="1">
                <a:spLocks noChangeArrowheads="1"/>
              </p:cNvSpPr>
              <p:nvPr/>
            </p:nvSpPr>
            <p:spPr bwMode="auto">
              <a:xfrm>
                <a:off x="4125" y="1450"/>
                <a:ext cx="407" cy="144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lIns="0" tIns="0" rIns="0" bIns="0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1515" dirty="0">
                    <a:latin typeface="Times New Roman" panose="02020603050405020304" pitchFamily="18" charset="0"/>
                    <a:ea typeface="华康简宋"/>
                    <a:cs typeface="华康简宋"/>
                  </a:rPr>
                  <a:t>A</a:t>
                </a:r>
                <a:r>
                  <a:rPr lang="en-US" altLang="zh-CN" sz="1515" baseline="-25000" dirty="0">
                    <a:latin typeface="Times New Roman" panose="02020603050405020304" pitchFamily="18" charset="0"/>
                    <a:ea typeface="华康简宋"/>
                    <a:cs typeface="华康简宋"/>
                  </a:rPr>
                  <a:t>0</a:t>
                </a:r>
                <a:endParaRPr lang="en-US" altLang="zh-CN" sz="1515" baseline="-25000" dirty="0">
                  <a:latin typeface="Tahoma" panose="020B0604030504040204" pitchFamily="34" charset="0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202" name="Text Box 25"/>
            <p:cNvSpPr txBox="1">
              <a:spLocks noChangeArrowheads="1"/>
            </p:cNvSpPr>
            <p:nvPr/>
          </p:nvSpPr>
          <p:spPr bwMode="auto">
            <a:xfrm>
              <a:off x="8968018" y="2588228"/>
              <a:ext cx="646295" cy="227263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lIns="0" tIns="0" rIns="0" bIns="0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515" dirty="0">
                  <a:latin typeface="Times New Roman" panose="02020603050405020304" pitchFamily="18" charset="0"/>
                  <a:ea typeface="华康简宋"/>
                  <a:cs typeface="华康简宋"/>
                </a:rPr>
                <a:t>A</a:t>
              </a:r>
              <a:r>
                <a:rPr lang="en-US" altLang="zh-CN" sz="1515" baseline="-25000" dirty="0">
                  <a:latin typeface="Times New Roman" panose="02020603050405020304" pitchFamily="18" charset="0"/>
                  <a:ea typeface="华康简宋"/>
                  <a:cs typeface="华康简宋"/>
                </a:rPr>
                <a:t>13</a:t>
              </a:r>
              <a:r>
                <a:rPr lang="en-US" altLang="zh-CN" sz="1515" dirty="0">
                  <a:latin typeface="Times New Roman" panose="02020603050405020304" pitchFamily="18" charset="0"/>
                  <a:ea typeface="华康简宋"/>
                  <a:cs typeface="华康简宋"/>
                </a:rPr>
                <a:t>A</a:t>
              </a:r>
              <a:r>
                <a:rPr lang="en-US" altLang="zh-CN" sz="1515" baseline="-25000" dirty="0">
                  <a:latin typeface="Times New Roman" panose="02020603050405020304" pitchFamily="18" charset="0"/>
                  <a:ea typeface="华康简宋"/>
                  <a:cs typeface="华康简宋"/>
                </a:rPr>
                <a:t>12</a:t>
              </a:r>
              <a:endParaRPr lang="en-US" altLang="zh-CN" sz="1515" baseline="-25000" dirty="0"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11" name="文本框 10"/>
          <p:cNvSpPr txBox="1"/>
          <p:nvPr/>
        </p:nvSpPr>
        <p:spPr>
          <a:xfrm>
            <a:off x="10202863" y="2925763"/>
            <a:ext cx="1789112" cy="3254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515" dirty="0"/>
              <a:t>00000H-03FFFH</a:t>
            </a:r>
            <a:endParaRPr lang="zh-CN" altLang="en-US" sz="1515" dirty="0"/>
          </a:p>
        </p:txBody>
      </p:sp>
      <p:sp>
        <p:nvSpPr>
          <p:cNvPr id="271" name="文本框 270"/>
          <p:cNvSpPr txBox="1"/>
          <p:nvPr/>
        </p:nvSpPr>
        <p:spPr>
          <a:xfrm>
            <a:off x="10213975" y="3575050"/>
            <a:ext cx="1689100" cy="3254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515" dirty="0"/>
              <a:t>04000H-07FFFH</a:t>
            </a:r>
            <a:endParaRPr lang="zh-CN" altLang="en-US" sz="1515" dirty="0"/>
          </a:p>
        </p:txBody>
      </p:sp>
      <p:sp>
        <p:nvSpPr>
          <p:cNvPr id="272" name="文本框 271"/>
          <p:cNvSpPr txBox="1"/>
          <p:nvPr/>
        </p:nvSpPr>
        <p:spPr>
          <a:xfrm>
            <a:off x="10255250" y="4316413"/>
            <a:ext cx="1795463" cy="3270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515" dirty="0"/>
              <a:t>08000H-0BFFFH</a:t>
            </a:r>
            <a:endParaRPr lang="zh-CN" altLang="en-US" sz="1515" dirty="0"/>
          </a:p>
        </p:txBody>
      </p:sp>
      <p:sp>
        <p:nvSpPr>
          <p:cNvPr id="275" name="文本框 274"/>
          <p:cNvSpPr txBox="1"/>
          <p:nvPr/>
        </p:nvSpPr>
        <p:spPr>
          <a:xfrm>
            <a:off x="10277475" y="5292725"/>
            <a:ext cx="1797050" cy="3254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515" dirty="0"/>
              <a:t>1C000H-1FFFFH</a:t>
            </a:r>
            <a:endParaRPr lang="zh-CN" altLang="en-US" sz="1515" dirty="0"/>
          </a:p>
        </p:txBody>
      </p:sp>
      <p:sp>
        <p:nvSpPr>
          <p:cNvPr id="276" name="文本框 275"/>
          <p:cNvSpPr txBox="1"/>
          <p:nvPr/>
        </p:nvSpPr>
        <p:spPr>
          <a:xfrm>
            <a:off x="7483475" y="4759325"/>
            <a:ext cx="4508500" cy="3547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705" dirty="0">
                <a:latin typeface="+mn-lt"/>
                <a:ea typeface="+mn-ea"/>
              </a:rPr>
              <a:t>………………………………………….….</a:t>
            </a:r>
            <a:endParaRPr lang="zh-CN" altLang="en-US" sz="1705" dirty="0">
              <a:latin typeface="+mn-lt"/>
              <a:ea typeface="+mn-ea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7754938" y="1698625"/>
            <a:ext cx="3556000" cy="44291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275" dirty="0"/>
              <a:t>计算每片的全局地址空间</a:t>
            </a:r>
          </a:p>
        </p:txBody>
      </p:sp>
      <p:grpSp>
        <p:nvGrpSpPr>
          <p:cNvPr id="2" name="组合 1"/>
          <p:cNvGrpSpPr/>
          <p:nvPr/>
        </p:nvGrpSpPr>
        <p:grpSpPr bwMode="auto">
          <a:xfrm>
            <a:off x="285750" y="2403475"/>
            <a:ext cx="6757988" cy="3771900"/>
            <a:chOff x="324718" y="2547194"/>
            <a:chExt cx="7127875" cy="3976688"/>
          </a:xfrm>
        </p:grpSpPr>
        <p:sp>
          <p:nvSpPr>
            <p:cNvPr id="203" name="Line 9"/>
            <p:cNvSpPr>
              <a:spLocks noChangeAspect="1" noChangeShapeType="1"/>
            </p:cNvSpPr>
            <p:nvPr/>
          </p:nvSpPr>
          <p:spPr bwMode="auto">
            <a:xfrm flipV="1">
              <a:off x="3840935" y="3223365"/>
              <a:ext cx="3349" cy="132891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705">
                <a:latin typeface="+mn-lt"/>
                <a:ea typeface="+mn-ea"/>
              </a:endParaRPr>
            </a:p>
          </p:txBody>
        </p:sp>
        <p:sp>
          <p:nvSpPr>
            <p:cNvPr id="204" name="Line 10"/>
            <p:cNvSpPr>
              <a:spLocks noChangeAspect="1" noChangeShapeType="1"/>
            </p:cNvSpPr>
            <p:nvPr/>
          </p:nvSpPr>
          <p:spPr bwMode="auto">
            <a:xfrm flipV="1">
              <a:off x="5163703" y="3221692"/>
              <a:ext cx="3349" cy="132388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705">
                <a:latin typeface="+mn-lt"/>
                <a:ea typeface="+mn-ea"/>
              </a:endParaRPr>
            </a:p>
          </p:txBody>
        </p:sp>
        <p:sp>
          <p:nvSpPr>
            <p:cNvPr id="205" name="Line 11"/>
            <p:cNvSpPr>
              <a:spLocks noChangeAspect="1" noChangeShapeType="1"/>
            </p:cNvSpPr>
            <p:nvPr/>
          </p:nvSpPr>
          <p:spPr bwMode="auto">
            <a:xfrm flipV="1">
              <a:off x="2871464" y="3223365"/>
              <a:ext cx="3349" cy="132891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705">
                <a:latin typeface="+mn-lt"/>
                <a:ea typeface="+mn-ea"/>
              </a:endParaRPr>
            </a:p>
          </p:txBody>
        </p:sp>
        <p:sp>
          <p:nvSpPr>
            <p:cNvPr id="206" name="Line 12"/>
            <p:cNvSpPr>
              <a:spLocks noChangeAspect="1" noChangeShapeType="1"/>
            </p:cNvSpPr>
            <p:nvPr/>
          </p:nvSpPr>
          <p:spPr bwMode="auto">
            <a:xfrm flipV="1">
              <a:off x="7181342" y="3214997"/>
              <a:ext cx="0" cy="121677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705">
                <a:latin typeface="+mn-lt"/>
                <a:ea typeface="+mn-ea"/>
              </a:endParaRPr>
            </a:p>
          </p:txBody>
        </p:sp>
        <p:sp>
          <p:nvSpPr>
            <p:cNvPr id="207" name="Rectangle 13"/>
            <p:cNvSpPr>
              <a:spLocks noChangeAspect="1" noChangeArrowheads="1"/>
            </p:cNvSpPr>
            <p:nvPr/>
          </p:nvSpPr>
          <p:spPr bwMode="auto">
            <a:xfrm>
              <a:off x="1349444" y="3173154"/>
              <a:ext cx="892450" cy="44352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lIns="12041" tIns="12041" rIns="12041" bIns="12041"/>
            <a:lstStyle/>
            <a:p>
              <a:pPr algn="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705" dirty="0">
                  <a:solidFill>
                    <a:srgbClr val="FF0000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A</a:t>
              </a:r>
              <a:r>
                <a:rPr lang="en-US" altLang="zh-CN" sz="1705" baseline="-25000" dirty="0">
                  <a:solidFill>
                    <a:srgbClr val="FF0000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16-14</a:t>
              </a:r>
              <a:endParaRPr lang="en-US" altLang="zh-CN" sz="1705" b="1" dirty="0">
                <a:solidFill>
                  <a:srgbClr val="FF0000"/>
                </a:solidFill>
                <a:latin typeface="Tahoma" panose="020B0604030504040204" pitchFamily="34" charset="0"/>
                <a:ea typeface="楷体_GB2312" pitchFamily="49" charset="-122"/>
              </a:endParaRPr>
            </a:p>
          </p:txBody>
        </p:sp>
        <p:sp>
          <p:nvSpPr>
            <p:cNvPr id="208" name="Rectangle 14"/>
            <p:cNvSpPr>
              <a:spLocks noChangeAspect="1" noChangeArrowheads="1"/>
            </p:cNvSpPr>
            <p:nvPr/>
          </p:nvSpPr>
          <p:spPr bwMode="auto">
            <a:xfrm>
              <a:off x="6116430" y="3385713"/>
              <a:ext cx="892449" cy="441854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lIns="12041" tIns="12041" rIns="12041" bIns="12041"/>
            <a:lstStyle/>
            <a:p>
              <a:pPr algn="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705" dirty="0">
                  <a:solidFill>
                    <a:srgbClr val="FF0000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A</a:t>
              </a:r>
              <a:r>
                <a:rPr lang="en-US" altLang="zh-CN" sz="1705" baseline="-25000" dirty="0">
                  <a:solidFill>
                    <a:srgbClr val="FF0000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13-0</a:t>
              </a:r>
              <a:endParaRPr lang="en-US" altLang="zh-CN" sz="1705" b="1" dirty="0">
                <a:solidFill>
                  <a:srgbClr val="FF0000"/>
                </a:solidFill>
                <a:latin typeface="Tahoma" panose="020B0604030504040204" pitchFamily="34" charset="0"/>
                <a:ea typeface="楷体_GB2312" pitchFamily="49" charset="-122"/>
              </a:endParaRPr>
            </a:p>
          </p:txBody>
        </p:sp>
        <p:grpSp>
          <p:nvGrpSpPr>
            <p:cNvPr id="54321" name="Group 15"/>
            <p:cNvGrpSpPr/>
            <p:nvPr/>
          </p:nvGrpSpPr>
          <p:grpSpPr bwMode="auto">
            <a:xfrm>
              <a:off x="1967946" y="2547194"/>
              <a:ext cx="5393647" cy="773113"/>
              <a:chOff x="1865" y="1296"/>
              <a:chExt cx="3281" cy="487"/>
            </a:xfrm>
          </p:grpSpPr>
          <p:sp>
            <p:nvSpPr>
              <p:cNvPr id="210" name="Rectangle 16"/>
              <p:cNvSpPr>
                <a:spLocks noChangeAspect="1" noChangeArrowheads="1"/>
              </p:cNvSpPr>
              <p:nvPr/>
            </p:nvSpPr>
            <p:spPr bwMode="auto">
              <a:xfrm>
                <a:off x="1954" y="1299"/>
                <a:ext cx="3192" cy="417"/>
              </a:xfrm>
              <a:prstGeom prst="rect">
                <a:avLst/>
              </a:prstGeom>
              <a:solidFill>
                <a:srgbClr val="99FFC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/>
              <a:lstStyle/>
              <a:p>
                <a:pPr algn="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1705" dirty="0">
                    <a:latin typeface="Tahoma" panose="020B0604030504040204" pitchFamily="34" charset="0"/>
                    <a:ea typeface="宋体" panose="02010600030101010101" pitchFamily="2" charset="-122"/>
                  </a:rPr>
                  <a:t>3-8</a:t>
                </a:r>
                <a:r>
                  <a:rPr lang="zh-CN" altLang="en-US" sz="1705" dirty="0">
                    <a:latin typeface="Tahoma" panose="020B0604030504040204" pitchFamily="34" charset="0"/>
                    <a:ea typeface="宋体" panose="02010600030101010101" pitchFamily="2" charset="-122"/>
                  </a:rPr>
                  <a:t>译码</a:t>
                </a:r>
              </a:p>
            </p:txBody>
          </p:sp>
          <p:sp>
            <p:nvSpPr>
              <p:cNvPr id="211" name="Rectangle 17"/>
              <p:cNvSpPr>
                <a:spLocks noChangeAspect="1" noChangeArrowheads="1"/>
              </p:cNvSpPr>
              <p:nvPr/>
            </p:nvSpPr>
            <p:spPr bwMode="auto">
              <a:xfrm>
                <a:off x="4306" y="1505"/>
                <a:ext cx="722" cy="278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lIns="12041" tIns="12041" rIns="12041" bIns="12041"/>
              <a:lstStyle/>
              <a:p>
                <a:pPr algn="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1705" dirty="0">
                    <a:latin typeface="Times New Roman" panose="02020603050405020304" pitchFamily="18" charset="0"/>
                    <a:ea typeface="楷体_GB2312" pitchFamily="49" charset="-122"/>
                  </a:rPr>
                  <a:t>ramsel7</a:t>
                </a:r>
                <a:endParaRPr lang="en-US" altLang="zh-CN" sz="1705" b="1" dirty="0">
                  <a:latin typeface="Tahoma" panose="020B0604030504040204" pitchFamily="34" charset="0"/>
                  <a:ea typeface="楷体_GB2312" pitchFamily="49" charset="-122"/>
                </a:endParaRPr>
              </a:p>
            </p:txBody>
          </p:sp>
          <p:sp>
            <p:nvSpPr>
              <p:cNvPr id="212" name="Rectangle 18"/>
              <p:cNvSpPr>
                <a:spLocks noChangeAspect="1" noChangeArrowheads="1"/>
              </p:cNvSpPr>
              <p:nvPr/>
            </p:nvSpPr>
            <p:spPr bwMode="auto">
              <a:xfrm>
                <a:off x="3251" y="1505"/>
                <a:ext cx="722" cy="278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lIns="12041" tIns="12041" rIns="12041" bIns="12041"/>
              <a:lstStyle/>
              <a:p>
                <a:pPr algn="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1705" dirty="0">
                    <a:latin typeface="Times New Roman" panose="02020603050405020304" pitchFamily="18" charset="0"/>
                    <a:ea typeface="楷体_GB2312" pitchFamily="49" charset="-122"/>
                  </a:rPr>
                  <a:t>ramsel2</a:t>
                </a:r>
                <a:endParaRPr lang="en-US" altLang="zh-CN" sz="1705" b="1" dirty="0">
                  <a:latin typeface="Tahoma" panose="020B0604030504040204" pitchFamily="34" charset="0"/>
                  <a:ea typeface="楷体_GB2312" pitchFamily="49" charset="-122"/>
                </a:endParaRPr>
              </a:p>
            </p:txBody>
          </p:sp>
          <p:sp>
            <p:nvSpPr>
              <p:cNvPr id="213" name="Rectangle 19"/>
              <p:cNvSpPr>
                <a:spLocks noChangeAspect="1" noChangeArrowheads="1"/>
              </p:cNvSpPr>
              <p:nvPr/>
            </p:nvSpPr>
            <p:spPr bwMode="auto">
              <a:xfrm>
                <a:off x="2494" y="1505"/>
                <a:ext cx="722" cy="278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lIns="12041" tIns="12041" rIns="12041" bIns="12041"/>
              <a:lstStyle/>
              <a:p>
                <a:pPr algn="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1705" dirty="0">
                    <a:latin typeface="Times New Roman" panose="02020603050405020304" pitchFamily="18" charset="0"/>
                    <a:ea typeface="楷体_GB2312" pitchFamily="49" charset="-122"/>
                  </a:rPr>
                  <a:t>ramsel1</a:t>
                </a:r>
                <a:endParaRPr lang="en-US" altLang="zh-CN" sz="1705" b="1" dirty="0">
                  <a:latin typeface="Tahoma" panose="020B0604030504040204" pitchFamily="34" charset="0"/>
                  <a:ea typeface="楷体_GB2312" pitchFamily="49" charset="-122"/>
                </a:endParaRPr>
              </a:p>
            </p:txBody>
          </p:sp>
          <p:sp>
            <p:nvSpPr>
              <p:cNvPr id="214" name="Rectangle 20"/>
              <p:cNvSpPr>
                <a:spLocks noChangeAspect="1" noChangeArrowheads="1"/>
              </p:cNvSpPr>
              <p:nvPr/>
            </p:nvSpPr>
            <p:spPr bwMode="auto">
              <a:xfrm>
                <a:off x="1865" y="1505"/>
                <a:ext cx="723" cy="278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lIns="12041" tIns="12041" rIns="12041" bIns="12041"/>
              <a:lstStyle/>
              <a:p>
                <a:pPr algn="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1705" dirty="0">
                    <a:latin typeface="Times New Roman" panose="02020603050405020304" pitchFamily="18" charset="0"/>
                    <a:ea typeface="楷体_GB2312" pitchFamily="49" charset="-122"/>
                  </a:rPr>
                  <a:t>ramsel0</a:t>
                </a:r>
                <a:endParaRPr lang="en-US" altLang="zh-CN" sz="1705" b="1" dirty="0">
                  <a:latin typeface="Tahoma" panose="020B0604030504040204" pitchFamily="34" charset="0"/>
                  <a:ea typeface="楷体_GB2312" pitchFamily="49" charset="-122"/>
                </a:endParaRPr>
              </a:p>
            </p:txBody>
          </p:sp>
          <p:sp>
            <p:nvSpPr>
              <p:cNvPr id="215" name="Rectangle 21"/>
              <p:cNvSpPr>
                <a:spLocks noChangeAspect="1" noChangeArrowheads="1"/>
              </p:cNvSpPr>
              <p:nvPr/>
            </p:nvSpPr>
            <p:spPr bwMode="auto">
              <a:xfrm>
                <a:off x="4099" y="1505"/>
                <a:ext cx="321" cy="278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lIns="12041" tIns="12041" rIns="12041" bIns="12041"/>
              <a:lstStyle/>
              <a:p>
                <a:pPr algn="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1705" dirty="0">
                    <a:latin typeface="Times New Roman" panose="02020603050405020304" pitchFamily="18" charset="0"/>
                    <a:ea typeface="楷体_GB2312" pitchFamily="49" charset="-122"/>
                  </a:rPr>
                  <a:t>…</a:t>
                </a:r>
                <a:endParaRPr lang="en-US" altLang="zh-CN" sz="1705" b="1" dirty="0">
                  <a:latin typeface="Tahoma" panose="020B0604030504040204" pitchFamily="34" charset="0"/>
                  <a:ea typeface="楷体_GB2312" pitchFamily="49" charset="-122"/>
                </a:endParaRPr>
              </a:p>
            </p:txBody>
          </p:sp>
          <p:sp>
            <p:nvSpPr>
              <p:cNvPr id="216" name="Rectangle 22"/>
              <p:cNvSpPr>
                <a:spLocks noChangeAspect="1" noChangeArrowheads="1"/>
              </p:cNvSpPr>
              <p:nvPr/>
            </p:nvSpPr>
            <p:spPr bwMode="auto">
              <a:xfrm>
                <a:off x="1955" y="1296"/>
                <a:ext cx="402" cy="279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lIns="12041" tIns="12041" rIns="12041" bIns="12041"/>
              <a:lstStyle/>
              <a:p>
                <a:pPr algn="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1705">
                    <a:latin typeface="Times New Roman" panose="02020603050405020304" pitchFamily="18" charset="0"/>
                    <a:ea typeface="楷体_GB2312" pitchFamily="49" charset="-122"/>
                  </a:rPr>
                  <a:t>OE#</a:t>
                </a:r>
                <a:endParaRPr lang="en-US" altLang="zh-CN" sz="1705" b="1">
                  <a:latin typeface="Tahoma" panose="020B0604030504040204" pitchFamily="34" charset="0"/>
                  <a:ea typeface="楷体_GB2312" pitchFamily="49" charset="-122"/>
                </a:endParaRPr>
              </a:p>
            </p:txBody>
          </p:sp>
        </p:grpSp>
        <p:grpSp>
          <p:nvGrpSpPr>
            <p:cNvPr id="54322" name="Group 23"/>
            <p:cNvGrpSpPr/>
            <p:nvPr/>
          </p:nvGrpSpPr>
          <p:grpSpPr bwMode="auto">
            <a:xfrm>
              <a:off x="1589956" y="5571382"/>
              <a:ext cx="5364162" cy="774700"/>
              <a:chOff x="1469" y="3174"/>
              <a:chExt cx="3379" cy="488"/>
            </a:xfrm>
          </p:grpSpPr>
          <p:sp>
            <p:nvSpPr>
              <p:cNvPr id="218" name="Line 24"/>
              <p:cNvSpPr>
                <a:spLocks noChangeAspect="1" noChangeShapeType="1"/>
              </p:cNvSpPr>
              <p:nvPr/>
            </p:nvSpPr>
            <p:spPr bwMode="auto">
              <a:xfrm>
                <a:off x="3642" y="3174"/>
                <a:ext cx="2" cy="488"/>
              </a:xfrm>
              <a:prstGeom prst="line">
                <a:avLst/>
              </a:prstGeom>
              <a:noFill/>
              <a:ln w="76200">
                <a:solidFill>
                  <a:schemeClr val="tx1"/>
                </a:solidFill>
                <a:round/>
                <a:headEnd type="triangle" w="sm" len="sm"/>
                <a:tailEnd type="triangle" w="sm" len="sm"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705">
                  <a:latin typeface="+mn-lt"/>
                  <a:ea typeface="+mn-ea"/>
                </a:endParaRPr>
              </a:p>
            </p:txBody>
          </p:sp>
          <p:sp>
            <p:nvSpPr>
              <p:cNvPr id="219" name="Line 25"/>
              <p:cNvSpPr>
                <a:spLocks noChangeAspect="1" noChangeShapeType="1"/>
              </p:cNvSpPr>
              <p:nvPr/>
            </p:nvSpPr>
            <p:spPr bwMode="auto">
              <a:xfrm>
                <a:off x="4846" y="3174"/>
                <a:ext cx="2" cy="488"/>
              </a:xfrm>
              <a:prstGeom prst="line">
                <a:avLst/>
              </a:prstGeom>
              <a:noFill/>
              <a:ln w="76200">
                <a:solidFill>
                  <a:schemeClr val="tx1"/>
                </a:solidFill>
                <a:round/>
                <a:headEnd type="triangle" w="sm" len="sm"/>
                <a:tailEnd type="triangle" w="sm" len="sm"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705">
                  <a:latin typeface="+mn-lt"/>
                  <a:ea typeface="+mn-ea"/>
                </a:endParaRPr>
              </a:p>
            </p:txBody>
          </p:sp>
          <p:sp>
            <p:nvSpPr>
              <p:cNvPr id="220" name="Line 26"/>
              <p:cNvSpPr>
                <a:spLocks noChangeAspect="1" noChangeShapeType="1"/>
              </p:cNvSpPr>
              <p:nvPr/>
            </p:nvSpPr>
            <p:spPr bwMode="auto">
              <a:xfrm>
                <a:off x="2839" y="3174"/>
                <a:ext cx="2" cy="488"/>
              </a:xfrm>
              <a:prstGeom prst="line">
                <a:avLst/>
              </a:prstGeom>
              <a:noFill/>
              <a:ln w="76200">
                <a:solidFill>
                  <a:schemeClr val="tx1"/>
                </a:solidFill>
                <a:round/>
                <a:headEnd type="triangle" w="sm" len="sm"/>
                <a:tailEnd type="triangle" w="sm" len="sm"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705">
                  <a:latin typeface="+mn-lt"/>
                  <a:ea typeface="+mn-ea"/>
                </a:endParaRPr>
              </a:p>
            </p:txBody>
          </p:sp>
          <p:sp>
            <p:nvSpPr>
              <p:cNvPr id="221" name="Line 27"/>
              <p:cNvSpPr>
                <a:spLocks noChangeAspect="1" noChangeShapeType="1"/>
              </p:cNvSpPr>
              <p:nvPr/>
            </p:nvSpPr>
            <p:spPr bwMode="auto">
              <a:xfrm>
                <a:off x="2117" y="3174"/>
                <a:ext cx="2" cy="488"/>
              </a:xfrm>
              <a:prstGeom prst="line">
                <a:avLst/>
              </a:prstGeom>
              <a:noFill/>
              <a:ln w="76200">
                <a:solidFill>
                  <a:schemeClr val="tx1"/>
                </a:solidFill>
                <a:round/>
                <a:headEnd type="triangle" w="sm" len="sm"/>
                <a:tailEnd type="triangle" w="sm" len="sm"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705">
                  <a:latin typeface="+mn-lt"/>
                  <a:ea typeface="+mn-ea"/>
                </a:endParaRPr>
              </a:p>
            </p:txBody>
          </p:sp>
          <p:sp>
            <p:nvSpPr>
              <p:cNvPr id="222" name="Rectangle 28"/>
              <p:cNvSpPr>
                <a:spLocks noChangeAspect="1" noChangeArrowheads="1"/>
              </p:cNvSpPr>
              <p:nvPr/>
            </p:nvSpPr>
            <p:spPr bwMode="auto">
              <a:xfrm>
                <a:off x="4218" y="3244"/>
                <a:ext cx="562" cy="278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lIns="12041" tIns="12041" rIns="12041" bIns="12041"/>
              <a:lstStyle/>
              <a:p>
                <a:pPr algn="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1705">
                    <a:latin typeface="Times New Roman" panose="02020603050405020304" pitchFamily="18" charset="0"/>
                    <a:ea typeface="楷体_GB2312" pitchFamily="49" charset="-122"/>
                  </a:rPr>
                  <a:t>D</a:t>
                </a:r>
                <a:r>
                  <a:rPr lang="en-US" altLang="zh-CN" sz="1705" baseline="-25000">
                    <a:latin typeface="Times New Roman" panose="02020603050405020304" pitchFamily="18" charset="0"/>
                    <a:ea typeface="楷体_GB2312" pitchFamily="49" charset="-122"/>
                  </a:rPr>
                  <a:t>7</a:t>
                </a:r>
                <a:r>
                  <a:rPr lang="en-US" altLang="zh-CN" sz="1705">
                    <a:latin typeface="Times New Roman" panose="02020603050405020304" pitchFamily="18" charset="0"/>
                    <a:ea typeface="楷体_GB2312" pitchFamily="49" charset="-122"/>
                  </a:rPr>
                  <a:t>~D</a:t>
                </a:r>
                <a:r>
                  <a:rPr lang="en-US" altLang="zh-CN" sz="1705" baseline="-25000">
                    <a:latin typeface="Times New Roman" panose="02020603050405020304" pitchFamily="18" charset="0"/>
                    <a:ea typeface="楷体_GB2312" pitchFamily="49" charset="-122"/>
                  </a:rPr>
                  <a:t>0</a:t>
                </a:r>
                <a:endParaRPr lang="en-US" altLang="zh-CN" sz="1705" b="1">
                  <a:latin typeface="Tahoma" panose="020B0604030504040204" pitchFamily="34" charset="0"/>
                  <a:ea typeface="楷体_GB2312" pitchFamily="49" charset="-122"/>
                </a:endParaRPr>
              </a:p>
            </p:txBody>
          </p:sp>
          <p:sp>
            <p:nvSpPr>
              <p:cNvPr id="223" name="Rectangle 29"/>
              <p:cNvSpPr>
                <a:spLocks noChangeAspect="1" noChangeArrowheads="1"/>
              </p:cNvSpPr>
              <p:nvPr/>
            </p:nvSpPr>
            <p:spPr bwMode="auto">
              <a:xfrm>
                <a:off x="3011" y="3244"/>
                <a:ext cx="561" cy="278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lIns="12041" tIns="12041" rIns="12041" bIns="12041"/>
              <a:lstStyle/>
              <a:p>
                <a:pPr algn="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1705">
                    <a:latin typeface="Times New Roman" panose="02020603050405020304" pitchFamily="18" charset="0"/>
                    <a:ea typeface="楷体_GB2312" pitchFamily="49" charset="-122"/>
                  </a:rPr>
                  <a:t>D</a:t>
                </a:r>
                <a:r>
                  <a:rPr lang="en-US" altLang="zh-CN" sz="1705" baseline="-25000">
                    <a:latin typeface="Times New Roman" panose="02020603050405020304" pitchFamily="18" charset="0"/>
                    <a:ea typeface="楷体_GB2312" pitchFamily="49" charset="-122"/>
                  </a:rPr>
                  <a:t>7</a:t>
                </a:r>
                <a:r>
                  <a:rPr lang="en-US" altLang="zh-CN" sz="1705">
                    <a:latin typeface="Times New Roman" panose="02020603050405020304" pitchFamily="18" charset="0"/>
                    <a:ea typeface="楷体_GB2312" pitchFamily="49" charset="-122"/>
                  </a:rPr>
                  <a:t>~D</a:t>
                </a:r>
                <a:r>
                  <a:rPr lang="en-US" altLang="zh-CN" sz="1705" baseline="-25000">
                    <a:latin typeface="Times New Roman" panose="02020603050405020304" pitchFamily="18" charset="0"/>
                    <a:ea typeface="楷体_GB2312" pitchFamily="49" charset="-122"/>
                  </a:rPr>
                  <a:t>0</a:t>
                </a:r>
                <a:endParaRPr lang="en-US" altLang="zh-CN" sz="1705" b="1">
                  <a:latin typeface="Tahoma" panose="020B0604030504040204" pitchFamily="34" charset="0"/>
                  <a:ea typeface="楷体_GB2312" pitchFamily="49" charset="-122"/>
                </a:endParaRPr>
              </a:p>
            </p:txBody>
          </p:sp>
          <p:sp>
            <p:nvSpPr>
              <p:cNvPr id="224" name="Rectangle 30"/>
              <p:cNvSpPr>
                <a:spLocks noChangeAspect="1" noChangeArrowheads="1"/>
              </p:cNvSpPr>
              <p:nvPr/>
            </p:nvSpPr>
            <p:spPr bwMode="auto">
              <a:xfrm>
                <a:off x="2240" y="3244"/>
                <a:ext cx="561" cy="278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lIns="12041" tIns="12041" rIns="12041" bIns="12041"/>
              <a:lstStyle/>
              <a:p>
                <a:pPr algn="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1705">
                    <a:latin typeface="Times New Roman" panose="02020603050405020304" pitchFamily="18" charset="0"/>
                    <a:ea typeface="楷体_GB2312" pitchFamily="49" charset="-122"/>
                  </a:rPr>
                  <a:t>D</a:t>
                </a:r>
                <a:r>
                  <a:rPr lang="en-US" altLang="zh-CN" sz="1705" baseline="-25000">
                    <a:latin typeface="Times New Roman" panose="02020603050405020304" pitchFamily="18" charset="0"/>
                    <a:ea typeface="楷体_GB2312" pitchFamily="49" charset="-122"/>
                  </a:rPr>
                  <a:t>7</a:t>
                </a:r>
                <a:r>
                  <a:rPr lang="en-US" altLang="zh-CN" sz="1705">
                    <a:latin typeface="Times New Roman" panose="02020603050405020304" pitchFamily="18" charset="0"/>
                    <a:ea typeface="楷体_GB2312" pitchFamily="49" charset="-122"/>
                  </a:rPr>
                  <a:t>~D</a:t>
                </a:r>
                <a:r>
                  <a:rPr lang="en-US" altLang="zh-CN" sz="1705" baseline="-25000">
                    <a:latin typeface="Times New Roman" panose="02020603050405020304" pitchFamily="18" charset="0"/>
                    <a:ea typeface="楷体_GB2312" pitchFamily="49" charset="-122"/>
                  </a:rPr>
                  <a:t>0</a:t>
                </a:r>
                <a:endParaRPr lang="en-US" altLang="zh-CN" sz="1705" b="1">
                  <a:latin typeface="Tahoma" panose="020B0604030504040204" pitchFamily="34" charset="0"/>
                  <a:ea typeface="楷体_GB2312" pitchFamily="49" charset="-122"/>
                </a:endParaRPr>
              </a:p>
            </p:txBody>
          </p:sp>
          <p:sp>
            <p:nvSpPr>
              <p:cNvPr id="225" name="Rectangle 31"/>
              <p:cNvSpPr>
                <a:spLocks noChangeAspect="1" noChangeArrowheads="1"/>
              </p:cNvSpPr>
              <p:nvPr/>
            </p:nvSpPr>
            <p:spPr bwMode="auto">
              <a:xfrm>
                <a:off x="1469" y="3244"/>
                <a:ext cx="562" cy="278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lIns="12041" tIns="12041" rIns="12041" bIns="12041"/>
              <a:lstStyle/>
              <a:p>
                <a:pPr algn="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1705">
                    <a:latin typeface="Times New Roman" panose="02020603050405020304" pitchFamily="18" charset="0"/>
                    <a:ea typeface="楷体_GB2312" pitchFamily="49" charset="-122"/>
                  </a:rPr>
                  <a:t>D</a:t>
                </a:r>
                <a:r>
                  <a:rPr lang="en-US" altLang="zh-CN" sz="1705" baseline="-25000">
                    <a:latin typeface="Times New Roman" panose="02020603050405020304" pitchFamily="18" charset="0"/>
                    <a:ea typeface="楷体_GB2312" pitchFamily="49" charset="-122"/>
                  </a:rPr>
                  <a:t>7</a:t>
                </a:r>
                <a:r>
                  <a:rPr lang="en-US" altLang="zh-CN" sz="1705">
                    <a:latin typeface="Times New Roman" panose="02020603050405020304" pitchFamily="18" charset="0"/>
                    <a:ea typeface="楷体_GB2312" pitchFamily="49" charset="-122"/>
                  </a:rPr>
                  <a:t>~D</a:t>
                </a:r>
                <a:r>
                  <a:rPr lang="en-US" altLang="zh-CN" sz="1705" baseline="-25000">
                    <a:latin typeface="Times New Roman" panose="02020603050405020304" pitchFamily="18" charset="0"/>
                    <a:ea typeface="楷体_GB2312" pitchFamily="49" charset="-122"/>
                  </a:rPr>
                  <a:t>0</a:t>
                </a:r>
                <a:endParaRPr lang="en-US" altLang="zh-CN" sz="1705" b="1">
                  <a:latin typeface="Tahoma" panose="020B0604030504040204" pitchFamily="34" charset="0"/>
                  <a:ea typeface="楷体_GB2312" pitchFamily="49" charset="-122"/>
                </a:endParaRPr>
              </a:p>
            </p:txBody>
          </p:sp>
        </p:grpSp>
        <p:sp>
          <p:nvSpPr>
            <p:cNvPr id="226" name="Line 39"/>
            <p:cNvSpPr>
              <a:spLocks noChangeAspect="1" noChangeShapeType="1"/>
            </p:cNvSpPr>
            <p:nvPr/>
          </p:nvSpPr>
          <p:spPr bwMode="auto">
            <a:xfrm>
              <a:off x="1344421" y="4092011"/>
              <a:ext cx="5353021" cy="3347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705">
                <a:latin typeface="+mn-lt"/>
                <a:ea typeface="+mn-ea"/>
              </a:endParaRPr>
            </a:p>
          </p:txBody>
        </p:sp>
        <p:sp>
          <p:nvSpPr>
            <p:cNvPr id="227" name="Line 49"/>
            <p:cNvSpPr>
              <a:spLocks noChangeAspect="1" noChangeShapeType="1"/>
            </p:cNvSpPr>
            <p:nvPr/>
          </p:nvSpPr>
          <p:spPr bwMode="auto">
            <a:xfrm>
              <a:off x="1287492" y="3760620"/>
              <a:ext cx="5686225" cy="3347"/>
            </a:xfrm>
            <a:prstGeom prst="line">
              <a:avLst/>
            </a:prstGeom>
            <a:noFill/>
            <a:ln w="76200">
              <a:solidFill>
                <a:srgbClr val="D60093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705">
                <a:latin typeface="+mn-lt"/>
                <a:ea typeface="+mn-ea"/>
              </a:endParaRPr>
            </a:p>
          </p:txBody>
        </p:sp>
        <p:grpSp>
          <p:nvGrpSpPr>
            <p:cNvPr id="54325" name="Group 50"/>
            <p:cNvGrpSpPr/>
            <p:nvPr/>
          </p:nvGrpSpPr>
          <p:grpSpPr bwMode="auto">
            <a:xfrm>
              <a:off x="1599482" y="2988519"/>
              <a:ext cx="523010" cy="774700"/>
              <a:chOff x="1475" y="1574"/>
              <a:chExt cx="481" cy="488"/>
            </a:xfrm>
          </p:grpSpPr>
          <p:sp>
            <p:nvSpPr>
              <p:cNvPr id="229" name="Line 51"/>
              <p:cNvSpPr>
                <a:spLocks noChangeAspect="1" noChangeShapeType="1"/>
              </p:cNvSpPr>
              <p:nvPr/>
            </p:nvSpPr>
            <p:spPr bwMode="auto">
              <a:xfrm>
                <a:off x="1474" y="1574"/>
                <a:ext cx="2" cy="488"/>
              </a:xfrm>
              <a:prstGeom prst="line">
                <a:avLst/>
              </a:prstGeom>
              <a:noFill/>
              <a:ln w="76200">
                <a:solidFill>
                  <a:srgbClr val="D60093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705">
                  <a:latin typeface="+mn-lt"/>
                  <a:ea typeface="+mn-ea"/>
                </a:endParaRPr>
              </a:p>
            </p:txBody>
          </p:sp>
          <p:sp>
            <p:nvSpPr>
              <p:cNvPr id="230" name="Line 52"/>
              <p:cNvSpPr>
                <a:spLocks noChangeAspect="1" noChangeShapeType="1"/>
              </p:cNvSpPr>
              <p:nvPr/>
            </p:nvSpPr>
            <p:spPr bwMode="auto">
              <a:xfrm>
                <a:off x="1474" y="1574"/>
                <a:ext cx="482" cy="1"/>
              </a:xfrm>
              <a:prstGeom prst="line">
                <a:avLst/>
              </a:prstGeom>
              <a:noFill/>
              <a:ln w="76200">
                <a:solidFill>
                  <a:srgbClr val="D60093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705">
                  <a:latin typeface="+mn-lt"/>
                  <a:ea typeface="+mn-ea"/>
                </a:endParaRPr>
              </a:p>
            </p:txBody>
          </p:sp>
        </p:grpSp>
        <p:sp>
          <p:nvSpPr>
            <p:cNvPr id="231" name="Line 53"/>
            <p:cNvSpPr>
              <a:spLocks noChangeAspect="1" noChangeShapeType="1"/>
            </p:cNvSpPr>
            <p:nvPr/>
          </p:nvSpPr>
          <p:spPr bwMode="auto">
            <a:xfrm>
              <a:off x="1344421" y="6301282"/>
              <a:ext cx="6088079" cy="0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 type="triangle" w="sm" len="sm"/>
              <a:tailEnd type="triangle" w="sm" len="sm"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705">
                <a:latin typeface="+mn-lt"/>
                <a:ea typeface="+mn-ea"/>
              </a:endParaRPr>
            </a:p>
          </p:txBody>
        </p:sp>
        <p:sp>
          <p:nvSpPr>
            <p:cNvPr id="232" name="Line 54"/>
            <p:cNvSpPr>
              <a:spLocks noChangeAspect="1" noChangeShapeType="1"/>
            </p:cNvSpPr>
            <p:nvPr/>
          </p:nvSpPr>
          <p:spPr bwMode="auto">
            <a:xfrm>
              <a:off x="1344421" y="2768121"/>
              <a:ext cx="755149" cy="167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705">
                <a:latin typeface="+mn-lt"/>
                <a:ea typeface="+mn-ea"/>
              </a:endParaRPr>
            </a:p>
          </p:txBody>
        </p:sp>
        <p:grpSp>
          <p:nvGrpSpPr>
            <p:cNvPr id="54328" name="Group 55"/>
            <p:cNvGrpSpPr/>
            <p:nvPr/>
          </p:nvGrpSpPr>
          <p:grpSpPr bwMode="auto">
            <a:xfrm>
              <a:off x="2563091" y="3760044"/>
              <a:ext cx="4391022" cy="663575"/>
              <a:chOff x="2082" y="2060"/>
              <a:chExt cx="2766" cy="418"/>
            </a:xfrm>
          </p:grpSpPr>
          <p:sp>
            <p:nvSpPr>
              <p:cNvPr id="234" name="Line 56"/>
              <p:cNvSpPr>
                <a:spLocks noChangeAspect="1" noChangeShapeType="1"/>
              </p:cNvSpPr>
              <p:nvPr/>
            </p:nvSpPr>
            <p:spPr bwMode="auto">
              <a:xfrm>
                <a:off x="2082" y="2060"/>
                <a:ext cx="2" cy="417"/>
              </a:xfrm>
              <a:prstGeom prst="line">
                <a:avLst/>
              </a:prstGeom>
              <a:noFill/>
              <a:ln w="76200">
                <a:solidFill>
                  <a:srgbClr val="D60093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705">
                  <a:latin typeface="+mn-lt"/>
                  <a:ea typeface="+mn-ea"/>
                </a:endParaRPr>
              </a:p>
            </p:txBody>
          </p:sp>
          <p:grpSp>
            <p:nvGrpSpPr>
              <p:cNvPr id="54354" name="Group 57"/>
              <p:cNvGrpSpPr/>
              <p:nvPr/>
            </p:nvGrpSpPr>
            <p:grpSpPr bwMode="auto">
              <a:xfrm>
                <a:off x="2783" y="2060"/>
                <a:ext cx="2065" cy="418"/>
                <a:chOff x="2783" y="2060"/>
                <a:chExt cx="2065" cy="418"/>
              </a:xfrm>
            </p:grpSpPr>
            <p:sp>
              <p:nvSpPr>
                <p:cNvPr id="236" name="Line 58"/>
                <p:cNvSpPr>
                  <a:spLocks noChangeAspect="1" noChangeShapeType="1"/>
                </p:cNvSpPr>
                <p:nvPr/>
              </p:nvSpPr>
              <p:spPr bwMode="auto">
                <a:xfrm>
                  <a:off x="4846" y="2060"/>
                  <a:ext cx="2" cy="417"/>
                </a:xfrm>
                <a:prstGeom prst="line">
                  <a:avLst/>
                </a:prstGeom>
                <a:noFill/>
                <a:ln w="76200">
                  <a:solidFill>
                    <a:srgbClr val="D60093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705">
                    <a:latin typeface="+mn-lt"/>
                    <a:ea typeface="+mn-ea"/>
                  </a:endParaRPr>
                </a:p>
              </p:txBody>
            </p:sp>
            <p:sp>
              <p:nvSpPr>
                <p:cNvPr id="237" name="Line 59"/>
                <p:cNvSpPr>
                  <a:spLocks noChangeAspect="1" noChangeShapeType="1"/>
                </p:cNvSpPr>
                <p:nvPr/>
              </p:nvSpPr>
              <p:spPr bwMode="auto">
                <a:xfrm>
                  <a:off x="2784" y="2060"/>
                  <a:ext cx="2" cy="417"/>
                </a:xfrm>
                <a:prstGeom prst="line">
                  <a:avLst/>
                </a:prstGeom>
                <a:noFill/>
                <a:ln w="76200">
                  <a:solidFill>
                    <a:srgbClr val="D60093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705">
                    <a:latin typeface="+mn-lt"/>
                    <a:ea typeface="+mn-ea"/>
                  </a:endParaRPr>
                </a:p>
              </p:txBody>
            </p:sp>
            <p:sp>
              <p:nvSpPr>
                <p:cNvPr id="238" name="Line 60"/>
                <p:cNvSpPr>
                  <a:spLocks noChangeAspect="1" noChangeShapeType="1"/>
                </p:cNvSpPr>
                <p:nvPr/>
              </p:nvSpPr>
              <p:spPr bwMode="auto">
                <a:xfrm>
                  <a:off x="3558" y="2060"/>
                  <a:ext cx="2" cy="417"/>
                </a:xfrm>
                <a:prstGeom prst="line">
                  <a:avLst/>
                </a:prstGeom>
                <a:noFill/>
                <a:ln w="76200">
                  <a:solidFill>
                    <a:srgbClr val="D60093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705">
                    <a:latin typeface="+mn-lt"/>
                    <a:ea typeface="+mn-ea"/>
                  </a:endParaRPr>
                </a:p>
              </p:txBody>
            </p:sp>
          </p:grpSp>
        </p:grpSp>
        <p:grpSp>
          <p:nvGrpSpPr>
            <p:cNvPr id="54329" name="Group 32"/>
            <p:cNvGrpSpPr/>
            <p:nvPr/>
          </p:nvGrpSpPr>
          <p:grpSpPr bwMode="auto">
            <a:xfrm>
              <a:off x="324718" y="2547194"/>
              <a:ext cx="1146175" cy="3976688"/>
              <a:chOff x="672" y="1296"/>
              <a:chExt cx="722" cy="2505"/>
            </a:xfrm>
          </p:grpSpPr>
          <p:sp>
            <p:nvSpPr>
              <p:cNvPr id="240" name="Rectangle 33"/>
              <p:cNvSpPr>
                <a:spLocks noChangeAspect="1" noChangeArrowheads="1"/>
              </p:cNvSpPr>
              <p:nvPr/>
            </p:nvSpPr>
            <p:spPr bwMode="auto">
              <a:xfrm>
                <a:off x="672" y="1296"/>
                <a:ext cx="642" cy="2505"/>
              </a:xfrm>
              <a:prstGeom prst="rect">
                <a:avLst/>
              </a:prstGeom>
              <a:solidFill>
                <a:srgbClr val="CCFF66"/>
              </a:solidFill>
              <a:ln w="12700">
                <a:solidFill>
                  <a:schemeClr val="tx2"/>
                </a:solidFill>
                <a:miter lim="800000"/>
              </a:ln>
            </p:spPr>
            <p:txBody>
              <a:bodyPr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705">
                  <a:latin typeface="+mn-lt"/>
                  <a:ea typeface="+mn-ea"/>
                </a:endParaRPr>
              </a:p>
            </p:txBody>
          </p:sp>
          <p:sp>
            <p:nvSpPr>
              <p:cNvPr id="241" name="Rectangle 34"/>
              <p:cNvSpPr>
                <a:spLocks noChangeAspect="1" noChangeArrowheads="1"/>
              </p:cNvSpPr>
              <p:nvPr/>
            </p:nvSpPr>
            <p:spPr bwMode="auto">
              <a:xfrm>
                <a:off x="833" y="1853"/>
                <a:ext cx="561" cy="277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lIns="12041" tIns="12041" rIns="12041" bIns="12041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1705" dirty="0">
                    <a:latin typeface="Times New Roman" panose="02020603050405020304" pitchFamily="18" charset="0"/>
                    <a:ea typeface="楷体_GB2312" pitchFamily="49" charset="-122"/>
                  </a:rPr>
                  <a:t>A</a:t>
                </a:r>
                <a:r>
                  <a:rPr lang="en-US" altLang="zh-CN" sz="1705" baseline="-25000" dirty="0">
                    <a:latin typeface="Times New Roman" panose="02020603050405020304" pitchFamily="18" charset="0"/>
                    <a:ea typeface="楷体_GB2312" pitchFamily="49" charset="-122"/>
                  </a:rPr>
                  <a:t>16-0</a:t>
                </a:r>
                <a:endParaRPr lang="en-US" altLang="zh-CN" sz="1705" b="1" dirty="0">
                  <a:latin typeface="Tahoma" panose="020B0604030504040204" pitchFamily="34" charset="0"/>
                  <a:ea typeface="楷体_GB2312" pitchFamily="49" charset="-122"/>
                </a:endParaRPr>
              </a:p>
            </p:txBody>
          </p:sp>
          <p:sp>
            <p:nvSpPr>
              <p:cNvPr id="242" name="Rectangle 35"/>
              <p:cNvSpPr>
                <a:spLocks noChangeAspect="1" noChangeArrowheads="1"/>
              </p:cNvSpPr>
              <p:nvPr/>
            </p:nvSpPr>
            <p:spPr bwMode="auto">
              <a:xfrm>
                <a:off x="752" y="1296"/>
                <a:ext cx="562" cy="279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lIns="12041" tIns="12041" rIns="12041" bIns="12041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1705">
                    <a:latin typeface="Times New Roman" panose="02020603050405020304" pitchFamily="18" charset="0"/>
                    <a:ea typeface="楷体_GB2312" pitchFamily="49" charset="-122"/>
                  </a:rPr>
                  <a:t>MREQ#</a:t>
                </a:r>
                <a:endParaRPr lang="en-US" altLang="zh-CN" sz="1705" b="1">
                  <a:latin typeface="Tahoma" panose="020B0604030504040204" pitchFamily="34" charset="0"/>
                  <a:ea typeface="楷体_GB2312" pitchFamily="49" charset="-122"/>
                </a:endParaRPr>
              </a:p>
            </p:txBody>
          </p:sp>
          <p:sp>
            <p:nvSpPr>
              <p:cNvPr id="243" name="Rectangle 36"/>
              <p:cNvSpPr>
                <a:spLocks noChangeAspect="1" noChangeArrowheads="1"/>
              </p:cNvSpPr>
              <p:nvPr/>
            </p:nvSpPr>
            <p:spPr bwMode="auto">
              <a:xfrm>
                <a:off x="833" y="2130"/>
                <a:ext cx="561" cy="280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lIns="12041" tIns="12041" rIns="12041" bIns="12041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1705">
                    <a:latin typeface="Times New Roman" panose="02020603050405020304" pitchFamily="18" charset="0"/>
                    <a:ea typeface="楷体_GB2312" pitchFamily="49" charset="-122"/>
                  </a:rPr>
                  <a:t>R/W#</a:t>
                </a:r>
                <a:endParaRPr lang="en-US" altLang="zh-CN" sz="1705" b="1">
                  <a:latin typeface="Tahoma" panose="020B0604030504040204" pitchFamily="34" charset="0"/>
                  <a:ea typeface="楷体_GB2312" pitchFamily="49" charset="-122"/>
                </a:endParaRPr>
              </a:p>
            </p:txBody>
          </p:sp>
          <p:sp>
            <p:nvSpPr>
              <p:cNvPr id="244" name="Rectangle 37"/>
              <p:cNvSpPr>
                <a:spLocks noChangeAspect="1" noChangeArrowheads="1"/>
              </p:cNvSpPr>
              <p:nvPr/>
            </p:nvSpPr>
            <p:spPr bwMode="auto">
              <a:xfrm>
                <a:off x="672" y="2408"/>
                <a:ext cx="562" cy="278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lIns="12041" tIns="12041" rIns="12041" bIns="12041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1705">
                    <a:latin typeface="Times New Roman" panose="02020603050405020304" pitchFamily="18" charset="0"/>
                    <a:ea typeface="楷体_GB2312" pitchFamily="49" charset="-122"/>
                  </a:rPr>
                  <a:t>CPU</a:t>
                </a:r>
                <a:endParaRPr lang="en-US" altLang="zh-CN" sz="1705" b="1">
                  <a:latin typeface="Tahoma" panose="020B0604030504040204" pitchFamily="34" charset="0"/>
                  <a:ea typeface="楷体_GB2312" pitchFamily="49" charset="-122"/>
                </a:endParaRPr>
              </a:p>
            </p:txBody>
          </p:sp>
          <p:sp>
            <p:nvSpPr>
              <p:cNvPr id="245" name="Rectangle 38"/>
              <p:cNvSpPr>
                <a:spLocks noChangeAspect="1" noChangeArrowheads="1"/>
              </p:cNvSpPr>
              <p:nvPr/>
            </p:nvSpPr>
            <p:spPr bwMode="auto">
              <a:xfrm>
                <a:off x="833" y="3452"/>
                <a:ext cx="561" cy="279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lIns="12041" tIns="12041" rIns="12041" bIns="12041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1705">
                    <a:latin typeface="Times New Roman" panose="02020603050405020304" pitchFamily="18" charset="0"/>
                    <a:ea typeface="楷体_GB2312" pitchFamily="49" charset="-122"/>
                  </a:rPr>
                  <a:t>D</a:t>
                </a:r>
                <a:r>
                  <a:rPr lang="en-US" altLang="zh-CN" sz="1705" baseline="-25000">
                    <a:latin typeface="Times New Roman" panose="02020603050405020304" pitchFamily="18" charset="0"/>
                    <a:ea typeface="楷体_GB2312" pitchFamily="49" charset="-122"/>
                  </a:rPr>
                  <a:t>7</a:t>
                </a:r>
                <a:r>
                  <a:rPr lang="en-US" altLang="zh-CN" sz="1705">
                    <a:latin typeface="Times New Roman" panose="02020603050405020304" pitchFamily="18" charset="0"/>
                    <a:ea typeface="楷体_GB2312" pitchFamily="49" charset="-122"/>
                  </a:rPr>
                  <a:t>~D</a:t>
                </a:r>
                <a:r>
                  <a:rPr lang="en-US" altLang="zh-CN" sz="1705" baseline="-25000">
                    <a:latin typeface="Times New Roman" panose="02020603050405020304" pitchFamily="18" charset="0"/>
                    <a:ea typeface="楷体_GB2312" pitchFamily="49" charset="-122"/>
                  </a:rPr>
                  <a:t>0</a:t>
                </a:r>
                <a:endParaRPr lang="en-US" altLang="zh-CN" sz="1705" b="1">
                  <a:latin typeface="Tahoma" panose="020B0604030504040204" pitchFamily="34" charset="0"/>
                  <a:ea typeface="楷体_GB2312" pitchFamily="49" charset="-122"/>
                </a:endParaRPr>
              </a:p>
            </p:txBody>
          </p:sp>
        </p:grpSp>
        <p:grpSp>
          <p:nvGrpSpPr>
            <p:cNvPr id="54330" name="组合 245"/>
            <p:cNvGrpSpPr/>
            <p:nvPr/>
          </p:nvGrpSpPr>
          <p:grpSpPr bwMode="auto">
            <a:xfrm>
              <a:off x="2035555" y="4085482"/>
              <a:ext cx="5417038" cy="1487487"/>
              <a:chOff x="3130826" y="4085482"/>
              <a:chExt cx="5417038" cy="1487487"/>
            </a:xfrm>
          </p:grpSpPr>
          <p:grpSp>
            <p:nvGrpSpPr>
              <p:cNvPr id="54331" name="Group 2"/>
              <p:cNvGrpSpPr/>
              <p:nvPr/>
            </p:nvGrpSpPr>
            <p:grpSpPr bwMode="auto">
              <a:xfrm>
                <a:off x="3474214" y="4085482"/>
                <a:ext cx="4319588" cy="450850"/>
                <a:chOff x="1966" y="2265"/>
                <a:chExt cx="2721" cy="284"/>
              </a:xfrm>
            </p:grpSpPr>
            <p:sp>
              <p:nvSpPr>
                <p:cNvPr id="259" name="Line 3"/>
                <p:cNvSpPr>
                  <a:spLocks noChangeAspect="1" noChangeShapeType="1"/>
                </p:cNvSpPr>
                <p:nvPr/>
              </p:nvSpPr>
              <p:spPr bwMode="auto">
                <a:xfrm flipV="1">
                  <a:off x="1966" y="2269"/>
                  <a:ext cx="2" cy="279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sm" len="sm"/>
                  <a:tailEnd type="oval" w="sm" len="sm"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705">
                    <a:ln w="38100">
                      <a:solidFill>
                        <a:schemeClr val="tx1"/>
                      </a:solidFill>
                    </a:ln>
                    <a:latin typeface="+mn-lt"/>
                    <a:ea typeface="+mn-ea"/>
                  </a:endParaRPr>
                </a:p>
              </p:txBody>
            </p:sp>
            <p:sp>
              <p:nvSpPr>
                <p:cNvPr id="260" name="Line 4"/>
                <p:cNvSpPr>
                  <a:spLocks noChangeAspect="1" noChangeShapeType="1"/>
                </p:cNvSpPr>
                <p:nvPr/>
              </p:nvSpPr>
              <p:spPr bwMode="auto">
                <a:xfrm flipV="1">
                  <a:off x="4686" y="2269"/>
                  <a:ext cx="1" cy="279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705">
                    <a:latin typeface="+mn-lt"/>
                    <a:ea typeface="+mn-ea"/>
                  </a:endParaRPr>
                </a:p>
              </p:txBody>
            </p:sp>
            <p:sp>
              <p:nvSpPr>
                <p:cNvPr id="261" name="Line 5"/>
                <p:cNvSpPr>
                  <a:spLocks noChangeAspect="1" noChangeShapeType="1"/>
                </p:cNvSpPr>
                <p:nvPr/>
              </p:nvSpPr>
              <p:spPr bwMode="auto">
                <a:xfrm flipV="1">
                  <a:off x="2644" y="2271"/>
                  <a:ext cx="0" cy="247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sm" len="sm"/>
                  <a:tailEnd type="oval" w="sm" len="sm"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705">
                    <a:ln w="38100">
                      <a:solidFill>
                        <a:schemeClr val="tx1"/>
                      </a:solidFill>
                    </a:ln>
                    <a:latin typeface="+mn-lt"/>
                    <a:ea typeface="+mn-ea"/>
                  </a:endParaRPr>
                </a:p>
              </p:txBody>
            </p:sp>
            <p:sp>
              <p:nvSpPr>
                <p:cNvPr id="262" name="Line 6"/>
                <p:cNvSpPr>
                  <a:spLocks noChangeAspect="1" noChangeShapeType="1"/>
                </p:cNvSpPr>
                <p:nvPr/>
              </p:nvSpPr>
              <p:spPr bwMode="auto">
                <a:xfrm flipV="1">
                  <a:off x="3377" y="2265"/>
                  <a:ext cx="2" cy="279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sm" len="sm"/>
                  <a:tailEnd type="oval" w="sm" len="sm"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705">
                    <a:latin typeface="+mn-lt"/>
                    <a:ea typeface="+mn-ea"/>
                  </a:endParaRPr>
                </a:p>
              </p:txBody>
            </p:sp>
          </p:grpSp>
          <p:sp>
            <p:nvSpPr>
              <p:cNvPr id="248" name="Oval 41"/>
              <p:cNvSpPr>
                <a:spLocks noChangeAspect="1" noChangeArrowheads="1"/>
              </p:cNvSpPr>
              <p:nvPr/>
            </p:nvSpPr>
            <p:spPr bwMode="auto">
              <a:xfrm>
                <a:off x="7345653" y="5156477"/>
                <a:ext cx="83719" cy="88705"/>
              </a:xfrm>
              <a:prstGeom prst="ellipse">
                <a:avLst/>
              </a:prstGeom>
              <a:solidFill>
                <a:srgbClr val="FFCC00"/>
              </a:solidFill>
              <a:ln w="3175">
                <a:solidFill>
                  <a:schemeClr val="folHlink"/>
                </a:solidFill>
                <a:round/>
              </a:ln>
            </p:spPr>
            <p:txBody>
              <a:bodyPr/>
              <a:lstStyle/>
              <a:p>
                <a:pPr algn="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705">
                  <a:latin typeface="+mn-lt"/>
                  <a:ea typeface="+mn-ea"/>
                </a:endParaRPr>
              </a:p>
            </p:txBody>
          </p:sp>
          <p:sp>
            <p:nvSpPr>
              <p:cNvPr id="249" name="Oval 42"/>
              <p:cNvSpPr>
                <a:spLocks noChangeAspect="1" noChangeArrowheads="1"/>
              </p:cNvSpPr>
              <p:nvPr/>
            </p:nvSpPr>
            <p:spPr bwMode="auto">
              <a:xfrm>
                <a:off x="6836638" y="5156477"/>
                <a:ext cx="82045" cy="88705"/>
              </a:xfrm>
              <a:prstGeom prst="ellipse">
                <a:avLst/>
              </a:prstGeom>
              <a:solidFill>
                <a:srgbClr val="FFCC00"/>
              </a:solidFill>
              <a:ln w="3175">
                <a:solidFill>
                  <a:schemeClr val="folHlink"/>
                </a:solidFill>
                <a:round/>
              </a:ln>
            </p:spPr>
            <p:txBody>
              <a:bodyPr/>
              <a:lstStyle/>
              <a:p>
                <a:pPr algn="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705">
                  <a:latin typeface="+mn-lt"/>
                  <a:ea typeface="+mn-ea"/>
                </a:endParaRPr>
              </a:p>
            </p:txBody>
          </p:sp>
          <p:sp>
            <p:nvSpPr>
              <p:cNvPr id="250" name="Oval 43"/>
              <p:cNvSpPr>
                <a:spLocks noChangeAspect="1" noChangeArrowheads="1"/>
              </p:cNvSpPr>
              <p:nvPr/>
            </p:nvSpPr>
            <p:spPr bwMode="auto">
              <a:xfrm>
                <a:off x="7091146" y="5156477"/>
                <a:ext cx="82045" cy="88705"/>
              </a:xfrm>
              <a:prstGeom prst="ellipse">
                <a:avLst/>
              </a:prstGeom>
              <a:solidFill>
                <a:srgbClr val="FFCC00"/>
              </a:solidFill>
              <a:ln w="3175">
                <a:solidFill>
                  <a:schemeClr val="folHlink"/>
                </a:solidFill>
                <a:round/>
              </a:ln>
            </p:spPr>
            <p:txBody>
              <a:bodyPr/>
              <a:lstStyle/>
              <a:p>
                <a:pPr algn="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705">
                  <a:latin typeface="+mn-lt"/>
                  <a:ea typeface="+mn-ea"/>
                </a:endParaRPr>
              </a:p>
            </p:txBody>
          </p:sp>
          <p:sp>
            <p:nvSpPr>
              <p:cNvPr id="251" name="Rectangle 45"/>
              <p:cNvSpPr>
                <a:spLocks noChangeAspect="1" noChangeArrowheads="1"/>
              </p:cNvSpPr>
              <p:nvPr/>
            </p:nvSpPr>
            <p:spPr bwMode="auto">
              <a:xfrm>
                <a:off x="3131215" y="4426748"/>
                <a:ext cx="1046494" cy="1146477"/>
              </a:xfrm>
              <a:prstGeom prst="rect">
                <a:avLst/>
              </a:prstGeom>
              <a:solidFill>
                <a:srgbClr val="FFCC00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lIns="12041" tIns="12041" rIns="12041" bIns="12041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altLang="zh-CN" sz="1705" baseline="30000" dirty="0">
                  <a:latin typeface="Times New Roman" panose="02020603050405020304" pitchFamily="18" charset="0"/>
                  <a:ea typeface="楷体_GB2312" pitchFamily="49" charset="-122"/>
                </a:endParaRPr>
              </a:p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1705" baseline="30000" dirty="0">
                    <a:latin typeface="Times New Roman" panose="02020603050405020304" pitchFamily="18" charset="0"/>
                    <a:ea typeface="楷体_GB2312" pitchFamily="49" charset="-122"/>
                  </a:rPr>
                  <a:t>WE  A  CS</a:t>
                </a:r>
                <a:endParaRPr lang="en-US" altLang="zh-CN" sz="1705" dirty="0">
                  <a:latin typeface="Times New Roman" panose="02020603050405020304" pitchFamily="18" charset="0"/>
                  <a:ea typeface="楷体_GB2312" pitchFamily="49" charset="-122"/>
                </a:endParaRPr>
              </a:p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1705" dirty="0">
                    <a:latin typeface="Times New Roman" panose="02020603050405020304" pitchFamily="18" charset="0"/>
                    <a:ea typeface="楷体_GB2312" pitchFamily="49" charset="-122"/>
                  </a:rPr>
                  <a:t>16K</a:t>
                </a:r>
              </a:p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1705" dirty="0">
                    <a:latin typeface="Times New Roman" panose="02020603050405020304" pitchFamily="18" charset="0"/>
                    <a:ea typeface="楷体_GB2312" pitchFamily="49" charset="-122"/>
                  </a:rPr>
                  <a:t>×8(</a:t>
                </a:r>
                <a:r>
                  <a:rPr lang="en-US" altLang="zh-CN" sz="1705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 pitchFamily="49" charset="-122"/>
                  </a:rPr>
                  <a:t>0</a:t>
                </a:r>
                <a:r>
                  <a:rPr lang="en-US" altLang="zh-CN" sz="1705" dirty="0">
                    <a:latin typeface="Times New Roman" panose="02020603050405020304" pitchFamily="18" charset="0"/>
                    <a:ea typeface="楷体_GB2312" pitchFamily="49" charset="-122"/>
                  </a:rPr>
                  <a:t>)</a:t>
                </a:r>
                <a:endParaRPr lang="en-US" altLang="zh-CN" sz="1705" b="1" dirty="0">
                  <a:latin typeface="Tahoma" panose="020B0604030504040204" pitchFamily="34" charset="0"/>
                  <a:ea typeface="楷体_GB2312" pitchFamily="49" charset="-122"/>
                </a:endParaRPr>
              </a:p>
            </p:txBody>
          </p:sp>
          <p:sp>
            <p:nvSpPr>
              <p:cNvPr id="252" name="Rectangle 46"/>
              <p:cNvSpPr>
                <a:spLocks noChangeAspect="1" noChangeArrowheads="1"/>
              </p:cNvSpPr>
              <p:nvPr/>
            </p:nvSpPr>
            <p:spPr bwMode="auto">
              <a:xfrm>
                <a:off x="7586765" y="4418379"/>
                <a:ext cx="961099" cy="1146478"/>
              </a:xfrm>
              <a:prstGeom prst="rect">
                <a:avLst/>
              </a:prstGeom>
              <a:solidFill>
                <a:srgbClr val="FFCC00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lIns="12041" tIns="12041" rIns="12041" bIns="12041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altLang="zh-CN" sz="1705" baseline="30000" dirty="0">
                  <a:latin typeface="Times New Roman" panose="02020603050405020304" pitchFamily="18" charset="0"/>
                  <a:ea typeface="楷体_GB2312" pitchFamily="49" charset="-122"/>
                </a:endParaRPr>
              </a:p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1705" baseline="30000" dirty="0">
                    <a:latin typeface="Times New Roman" panose="02020603050405020304" pitchFamily="18" charset="0"/>
                    <a:ea typeface="楷体_GB2312" pitchFamily="49" charset="-122"/>
                  </a:rPr>
                  <a:t>WE  A  CS</a:t>
                </a:r>
                <a:endParaRPr lang="en-US" altLang="zh-CN" sz="1705" dirty="0">
                  <a:latin typeface="Times New Roman" panose="02020603050405020304" pitchFamily="18" charset="0"/>
                  <a:ea typeface="楷体_GB2312" pitchFamily="49" charset="-122"/>
                </a:endParaRPr>
              </a:p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1705" dirty="0">
                    <a:latin typeface="Times New Roman" panose="02020603050405020304" pitchFamily="18" charset="0"/>
                    <a:ea typeface="楷体_GB2312" pitchFamily="49" charset="-122"/>
                  </a:rPr>
                  <a:t>16K</a:t>
                </a:r>
              </a:p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1705" dirty="0">
                    <a:latin typeface="Times New Roman" panose="02020603050405020304" pitchFamily="18" charset="0"/>
                    <a:ea typeface="楷体_GB2312" pitchFamily="49" charset="-122"/>
                  </a:rPr>
                  <a:t>×8(</a:t>
                </a:r>
                <a:r>
                  <a:rPr lang="en-US" altLang="zh-CN" sz="1705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 pitchFamily="49" charset="-122"/>
                  </a:rPr>
                  <a:t>7</a:t>
                </a:r>
                <a:r>
                  <a:rPr lang="en-US" altLang="zh-CN" sz="1705" dirty="0">
                    <a:latin typeface="Times New Roman" panose="02020603050405020304" pitchFamily="18" charset="0"/>
                    <a:ea typeface="楷体_GB2312" pitchFamily="49" charset="-122"/>
                  </a:rPr>
                  <a:t>)</a:t>
                </a:r>
              </a:p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altLang="zh-CN" sz="1705" b="1" dirty="0">
                  <a:latin typeface="Tahoma" panose="020B0604030504040204" pitchFamily="34" charset="0"/>
                  <a:ea typeface="楷体_GB2312" pitchFamily="49" charset="-122"/>
                </a:endParaRPr>
              </a:p>
            </p:txBody>
          </p:sp>
          <p:sp>
            <p:nvSpPr>
              <p:cNvPr id="253" name="Rectangle 47"/>
              <p:cNvSpPr>
                <a:spLocks noChangeAspect="1" noChangeArrowheads="1"/>
              </p:cNvSpPr>
              <p:nvPr/>
            </p:nvSpPr>
            <p:spPr bwMode="auto">
              <a:xfrm>
                <a:off x="5505499" y="4389927"/>
                <a:ext cx="961099" cy="1146477"/>
              </a:xfrm>
              <a:prstGeom prst="rect">
                <a:avLst/>
              </a:prstGeom>
              <a:solidFill>
                <a:srgbClr val="FFCC00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lIns="12041" tIns="12041" rIns="12041" bIns="12041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altLang="zh-CN" sz="1705" baseline="30000" dirty="0">
                  <a:latin typeface="Times New Roman" panose="02020603050405020304" pitchFamily="18" charset="0"/>
                  <a:ea typeface="楷体_GB2312" pitchFamily="49" charset="-122"/>
                </a:endParaRPr>
              </a:p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1705" baseline="30000" dirty="0">
                    <a:latin typeface="Times New Roman" panose="02020603050405020304" pitchFamily="18" charset="0"/>
                    <a:ea typeface="楷体_GB2312" pitchFamily="49" charset="-122"/>
                  </a:rPr>
                  <a:t>WE  A  CS</a:t>
                </a:r>
                <a:endParaRPr lang="en-US" altLang="zh-CN" sz="1705" dirty="0">
                  <a:latin typeface="Times New Roman" panose="02020603050405020304" pitchFamily="18" charset="0"/>
                  <a:ea typeface="楷体_GB2312" pitchFamily="49" charset="-122"/>
                </a:endParaRPr>
              </a:p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1705" dirty="0">
                    <a:latin typeface="Times New Roman" panose="02020603050405020304" pitchFamily="18" charset="0"/>
                    <a:ea typeface="楷体_GB2312" pitchFamily="49" charset="-122"/>
                  </a:rPr>
                  <a:t>16K</a:t>
                </a:r>
              </a:p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1705" dirty="0">
                    <a:latin typeface="Times New Roman" panose="02020603050405020304" pitchFamily="18" charset="0"/>
                    <a:ea typeface="楷体_GB2312" pitchFamily="49" charset="-122"/>
                  </a:rPr>
                  <a:t>×8(</a:t>
                </a:r>
                <a:r>
                  <a:rPr lang="en-US" altLang="zh-CN" sz="1705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 pitchFamily="49" charset="-122"/>
                  </a:rPr>
                  <a:t>2</a:t>
                </a:r>
                <a:r>
                  <a:rPr lang="en-US" altLang="zh-CN" sz="1705" dirty="0">
                    <a:latin typeface="Times New Roman" panose="02020603050405020304" pitchFamily="18" charset="0"/>
                    <a:ea typeface="楷体_GB2312" pitchFamily="49" charset="-122"/>
                  </a:rPr>
                  <a:t>)</a:t>
                </a:r>
              </a:p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altLang="zh-CN" sz="1705" b="1" dirty="0">
                  <a:latin typeface="Tahoma" panose="020B0604030504040204" pitchFamily="34" charset="0"/>
                  <a:ea typeface="楷体_GB2312" pitchFamily="49" charset="-122"/>
                </a:endParaRPr>
              </a:p>
            </p:txBody>
          </p:sp>
          <p:sp>
            <p:nvSpPr>
              <p:cNvPr id="254" name="Rectangle 48"/>
              <p:cNvSpPr>
                <a:spLocks noChangeAspect="1" noChangeArrowheads="1"/>
              </p:cNvSpPr>
              <p:nvPr/>
            </p:nvSpPr>
            <p:spPr bwMode="auto">
              <a:xfrm>
                <a:off x="4343473" y="4423401"/>
                <a:ext cx="961099" cy="1133088"/>
              </a:xfrm>
              <a:prstGeom prst="rect">
                <a:avLst/>
              </a:prstGeom>
              <a:solidFill>
                <a:srgbClr val="FFCC00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lIns="12041" tIns="12041" rIns="12041" bIns="12041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altLang="zh-CN" sz="1705" baseline="30000" dirty="0">
                  <a:latin typeface="Times New Roman" panose="02020603050405020304" pitchFamily="18" charset="0"/>
                  <a:ea typeface="楷体_GB2312" pitchFamily="49" charset="-122"/>
                </a:endParaRPr>
              </a:p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1705" baseline="30000" dirty="0">
                    <a:latin typeface="Times New Roman" panose="02020603050405020304" pitchFamily="18" charset="0"/>
                    <a:ea typeface="楷体_GB2312" pitchFamily="49" charset="-122"/>
                  </a:rPr>
                  <a:t>WE  A  CS</a:t>
                </a:r>
                <a:endParaRPr lang="en-US" altLang="zh-CN" sz="1705" dirty="0">
                  <a:latin typeface="Times New Roman" panose="02020603050405020304" pitchFamily="18" charset="0"/>
                  <a:ea typeface="楷体_GB2312" pitchFamily="49" charset="-122"/>
                </a:endParaRPr>
              </a:p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1705" dirty="0">
                    <a:latin typeface="Times New Roman" panose="02020603050405020304" pitchFamily="18" charset="0"/>
                    <a:ea typeface="楷体_GB2312" pitchFamily="49" charset="-122"/>
                  </a:rPr>
                  <a:t>16K</a:t>
                </a:r>
              </a:p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1705" dirty="0">
                    <a:latin typeface="Times New Roman" panose="02020603050405020304" pitchFamily="18" charset="0"/>
                    <a:ea typeface="楷体_GB2312" pitchFamily="49" charset="-122"/>
                  </a:rPr>
                  <a:t>×8(</a:t>
                </a:r>
                <a:r>
                  <a:rPr lang="en-US" altLang="zh-CN" sz="1705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 pitchFamily="49" charset="-122"/>
                  </a:rPr>
                  <a:t>1</a:t>
                </a:r>
                <a:r>
                  <a:rPr lang="en-US" altLang="zh-CN" sz="1705" dirty="0">
                    <a:latin typeface="Times New Roman" panose="02020603050405020304" pitchFamily="18" charset="0"/>
                    <a:ea typeface="楷体_GB2312" pitchFamily="49" charset="-122"/>
                  </a:rPr>
                  <a:t>)</a:t>
                </a:r>
              </a:p>
            </p:txBody>
          </p:sp>
          <p:cxnSp>
            <p:nvCxnSpPr>
              <p:cNvPr id="255" name="直接连接符 254"/>
              <p:cNvCxnSpPr/>
              <p:nvPr/>
            </p:nvCxnSpPr>
            <p:spPr>
              <a:xfrm>
                <a:off x="6135069" y="4587422"/>
                <a:ext cx="20595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直接连接符 255"/>
              <p:cNvCxnSpPr/>
              <p:nvPr/>
            </p:nvCxnSpPr>
            <p:spPr>
              <a:xfrm>
                <a:off x="8199591" y="4610854"/>
                <a:ext cx="205949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" name="直接连接符 256"/>
              <p:cNvCxnSpPr/>
              <p:nvPr/>
            </p:nvCxnSpPr>
            <p:spPr>
              <a:xfrm>
                <a:off x="4959648" y="4599138"/>
                <a:ext cx="20595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直接连接符 257"/>
              <p:cNvCxnSpPr/>
              <p:nvPr/>
            </p:nvCxnSpPr>
            <p:spPr>
              <a:xfrm>
                <a:off x="3809343" y="4614201"/>
                <a:ext cx="204275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5" name="组合 14"/>
          <p:cNvGrpSpPr/>
          <p:nvPr/>
        </p:nvGrpSpPr>
        <p:grpSpPr bwMode="auto">
          <a:xfrm>
            <a:off x="7607300" y="3084513"/>
            <a:ext cx="2528888" cy="288925"/>
            <a:chOff x="8023416" y="3252601"/>
            <a:chExt cx="2667000" cy="304800"/>
          </a:xfrm>
        </p:grpSpPr>
        <p:sp>
          <p:nvSpPr>
            <p:cNvPr id="263" name="Rectangle 27"/>
            <p:cNvSpPr>
              <a:spLocks noChangeArrowheads="1"/>
            </p:cNvSpPr>
            <p:nvPr/>
          </p:nvSpPr>
          <p:spPr bwMode="auto">
            <a:xfrm>
              <a:off x="8023416" y="3252601"/>
              <a:ext cx="333166" cy="304800"/>
            </a:xfrm>
            <a:prstGeom prst="rect">
              <a:avLst/>
            </a:prstGeom>
            <a:solidFill>
              <a:srgbClr val="FFCC00"/>
            </a:solidFill>
            <a:ln w="9525" algn="ctr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705" dirty="0">
                  <a:solidFill>
                    <a:srgbClr val="FF0000"/>
                  </a:solidFill>
                  <a:latin typeface="Tahoma" panose="020B0604030504040204" pitchFamily="34" charset="0"/>
                  <a:ea typeface="宋体" panose="02010600030101010101" pitchFamily="2" charset="-122"/>
                </a:rPr>
                <a:t>0</a:t>
              </a:r>
            </a:p>
          </p:txBody>
        </p:sp>
        <p:sp>
          <p:nvSpPr>
            <p:cNvPr id="264" name="Rectangle 28"/>
            <p:cNvSpPr>
              <a:spLocks noChangeArrowheads="1"/>
            </p:cNvSpPr>
            <p:nvPr/>
          </p:nvSpPr>
          <p:spPr bwMode="auto">
            <a:xfrm>
              <a:off x="8356582" y="3252601"/>
              <a:ext cx="333165" cy="304800"/>
            </a:xfrm>
            <a:prstGeom prst="rect">
              <a:avLst/>
            </a:prstGeom>
            <a:solidFill>
              <a:srgbClr val="FFCC00"/>
            </a:solidFill>
            <a:ln w="9525" algn="ctr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705">
                  <a:solidFill>
                    <a:srgbClr val="FF0000"/>
                  </a:solidFill>
                  <a:latin typeface="Tahoma" panose="020B0604030504040204" pitchFamily="34" charset="0"/>
                  <a:ea typeface="宋体" panose="02010600030101010101" pitchFamily="2" charset="-122"/>
                </a:rPr>
                <a:t>0</a:t>
              </a:r>
            </a:p>
          </p:txBody>
        </p:sp>
        <p:sp>
          <p:nvSpPr>
            <p:cNvPr id="265" name="Rectangle 29"/>
            <p:cNvSpPr>
              <a:spLocks noChangeArrowheads="1"/>
            </p:cNvSpPr>
            <p:nvPr/>
          </p:nvSpPr>
          <p:spPr bwMode="auto">
            <a:xfrm>
              <a:off x="8689747" y="3252601"/>
              <a:ext cx="333166" cy="304800"/>
            </a:xfrm>
            <a:prstGeom prst="rect">
              <a:avLst/>
            </a:prstGeom>
            <a:solidFill>
              <a:srgbClr val="FFCC00"/>
            </a:solidFill>
            <a:ln w="9525" algn="ctr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705" dirty="0">
                  <a:solidFill>
                    <a:srgbClr val="FF0000"/>
                  </a:solidFill>
                  <a:latin typeface="Tahoma" panose="020B0604030504040204" pitchFamily="34" charset="0"/>
                  <a:ea typeface="宋体" panose="02010600030101010101" pitchFamily="2" charset="-122"/>
                </a:rPr>
                <a:t>0</a:t>
              </a:r>
            </a:p>
          </p:txBody>
        </p:sp>
        <p:sp>
          <p:nvSpPr>
            <p:cNvPr id="266" name="Rectangle 30"/>
            <p:cNvSpPr>
              <a:spLocks noChangeArrowheads="1"/>
            </p:cNvSpPr>
            <p:nvPr/>
          </p:nvSpPr>
          <p:spPr bwMode="auto">
            <a:xfrm>
              <a:off x="9022914" y="3252601"/>
              <a:ext cx="334840" cy="304800"/>
            </a:xfrm>
            <a:prstGeom prst="rect">
              <a:avLst/>
            </a:prstGeom>
            <a:solidFill>
              <a:srgbClr val="FFCC00"/>
            </a:solidFill>
            <a:ln w="9525" algn="ctr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705" dirty="0">
                  <a:latin typeface="Tahoma" panose="020B0604030504040204" pitchFamily="34" charset="0"/>
                  <a:ea typeface="宋体" panose="02010600030101010101" pitchFamily="2" charset="-122"/>
                </a:rPr>
                <a:t>1</a:t>
              </a:r>
            </a:p>
          </p:txBody>
        </p:sp>
        <p:sp>
          <p:nvSpPr>
            <p:cNvPr id="267" name="Rectangle 31"/>
            <p:cNvSpPr>
              <a:spLocks noChangeArrowheads="1"/>
            </p:cNvSpPr>
            <p:nvPr/>
          </p:nvSpPr>
          <p:spPr bwMode="auto">
            <a:xfrm>
              <a:off x="9357753" y="3252601"/>
              <a:ext cx="333165" cy="304800"/>
            </a:xfrm>
            <a:prstGeom prst="rect">
              <a:avLst/>
            </a:prstGeom>
            <a:solidFill>
              <a:srgbClr val="FFCC00"/>
            </a:solidFill>
            <a:ln w="9525" algn="ctr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705" dirty="0">
                  <a:latin typeface="Tahoma" panose="020B0604030504040204" pitchFamily="34" charset="0"/>
                  <a:ea typeface="宋体" panose="02010600030101010101" pitchFamily="2" charset="-122"/>
                </a:rPr>
                <a:t>1</a:t>
              </a:r>
            </a:p>
          </p:txBody>
        </p:sp>
        <p:sp>
          <p:nvSpPr>
            <p:cNvPr id="268" name="Rectangle 32"/>
            <p:cNvSpPr>
              <a:spLocks noChangeArrowheads="1"/>
            </p:cNvSpPr>
            <p:nvPr/>
          </p:nvSpPr>
          <p:spPr bwMode="auto">
            <a:xfrm>
              <a:off x="9690918" y="3252601"/>
              <a:ext cx="333166" cy="304800"/>
            </a:xfrm>
            <a:prstGeom prst="rect">
              <a:avLst/>
            </a:prstGeom>
            <a:solidFill>
              <a:srgbClr val="FFCC00"/>
            </a:solidFill>
            <a:ln w="9525" algn="ctr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705">
                  <a:latin typeface="Tahoma" panose="020B0604030504040204" pitchFamily="34" charset="0"/>
                  <a:ea typeface="宋体" panose="02010600030101010101" pitchFamily="2" charset="-122"/>
                </a:rPr>
                <a:t>.</a:t>
              </a:r>
            </a:p>
          </p:txBody>
        </p:sp>
        <p:sp>
          <p:nvSpPr>
            <p:cNvPr id="269" name="Rectangle 33"/>
            <p:cNvSpPr>
              <a:spLocks noChangeArrowheads="1"/>
            </p:cNvSpPr>
            <p:nvPr/>
          </p:nvSpPr>
          <p:spPr bwMode="auto">
            <a:xfrm>
              <a:off x="10024085" y="3252601"/>
              <a:ext cx="333165" cy="304800"/>
            </a:xfrm>
            <a:prstGeom prst="rect">
              <a:avLst/>
            </a:prstGeom>
            <a:solidFill>
              <a:srgbClr val="FFCC00"/>
            </a:solidFill>
            <a:ln w="9525" algn="ctr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705">
                  <a:latin typeface="Tahoma" panose="020B0604030504040204" pitchFamily="34" charset="0"/>
                  <a:ea typeface="宋体" panose="02010600030101010101" pitchFamily="2" charset="-122"/>
                </a:rPr>
                <a:t>.</a:t>
              </a:r>
            </a:p>
          </p:txBody>
        </p:sp>
        <p:sp>
          <p:nvSpPr>
            <p:cNvPr id="270" name="Rectangle 34"/>
            <p:cNvSpPr>
              <a:spLocks noChangeArrowheads="1"/>
            </p:cNvSpPr>
            <p:nvPr/>
          </p:nvSpPr>
          <p:spPr bwMode="auto">
            <a:xfrm>
              <a:off x="10357250" y="3252601"/>
              <a:ext cx="333166" cy="304800"/>
            </a:xfrm>
            <a:prstGeom prst="rect">
              <a:avLst/>
            </a:prstGeom>
            <a:solidFill>
              <a:srgbClr val="FFCC00"/>
            </a:solidFill>
            <a:ln w="9525" algn="ctr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705" dirty="0">
                  <a:latin typeface="Tahoma" panose="020B0604030504040204" pitchFamily="34" charset="0"/>
                  <a:ea typeface="宋体" panose="02010600030101010101" pitchFamily="2" charset="-122"/>
                </a:rPr>
                <a:t>1</a:t>
              </a:r>
            </a:p>
          </p:txBody>
        </p:sp>
      </p:grpSp>
      <p:grpSp>
        <p:nvGrpSpPr>
          <p:cNvPr id="17" name="组合 16"/>
          <p:cNvGrpSpPr/>
          <p:nvPr/>
        </p:nvGrpSpPr>
        <p:grpSpPr bwMode="auto">
          <a:xfrm>
            <a:off x="7596188" y="3462338"/>
            <a:ext cx="2530475" cy="576262"/>
            <a:chOff x="8011688" y="3652024"/>
            <a:chExt cx="2668680" cy="607920"/>
          </a:xfrm>
        </p:grpSpPr>
        <p:sp>
          <p:nvSpPr>
            <p:cNvPr id="89" name="Rectangle 35"/>
            <p:cNvSpPr>
              <a:spLocks noChangeArrowheads="1"/>
            </p:cNvSpPr>
            <p:nvPr/>
          </p:nvSpPr>
          <p:spPr bwMode="auto">
            <a:xfrm>
              <a:off x="8011688" y="3652024"/>
              <a:ext cx="333166" cy="304798"/>
            </a:xfrm>
            <a:prstGeom prst="rect">
              <a:avLst/>
            </a:prstGeom>
            <a:solidFill>
              <a:srgbClr val="FFCC00"/>
            </a:solidFill>
            <a:ln w="9525" algn="ctr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705" dirty="0">
                  <a:solidFill>
                    <a:srgbClr val="FF0000"/>
                  </a:solidFill>
                  <a:latin typeface="Tahoma" panose="020B0604030504040204" pitchFamily="34" charset="0"/>
                  <a:ea typeface="宋体" panose="02010600030101010101" pitchFamily="2" charset="-122"/>
                </a:rPr>
                <a:t>0</a:t>
              </a:r>
            </a:p>
          </p:txBody>
        </p:sp>
        <p:sp>
          <p:nvSpPr>
            <p:cNvPr id="90" name="Rectangle 36"/>
            <p:cNvSpPr>
              <a:spLocks noChangeArrowheads="1"/>
            </p:cNvSpPr>
            <p:nvPr/>
          </p:nvSpPr>
          <p:spPr bwMode="auto">
            <a:xfrm>
              <a:off x="8344854" y="3652024"/>
              <a:ext cx="333167" cy="304798"/>
            </a:xfrm>
            <a:prstGeom prst="rect">
              <a:avLst/>
            </a:prstGeom>
            <a:solidFill>
              <a:srgbClr val="FFCC00"/>
            </a:solidFill>
            <a:ln w="9525" algn="ctr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705">
                  <a:solidFill>
                    <a:srgbClr val="FF0000"/>
                  </a:solidFill>
                  <a:latin typeface="Tahoma" panose="020B0604030504040204" pitchFamily="34" charset="0"/>
                  <a:ea typeface="宋体" panose="02010600030101010101" pitchFamily="2" charset="-122"/>
                </a:rPr>
                <a:t>0</a:t>
              </a:r>
            </a:p>
          </p:txBody>
        </p:sp>
        <p:sp>
          <p:nvSpPr>
            <p:cNvPr id="91" name="Rectangle 37"/>
            <p:cNvSpPr>
              <a:spLocks noChangeArrowheads="1"/>
            </p:cNvSpPr>
            <p:nvPr/>
          </p:nvSpPr>
          <p:spPr bwMode="auto">
            <a:xfrm>
              <a:off x="8678021" y="3652024"/>
              <a:ext cx="333166" cy="304798"/>
            </a:xfrm>
            <a:prstGeom prst="rect">
              <a:avLst/>
            </a:prstGeom>
            <a:solidFill>
              <a:srgbClr val="FFCC00"/>
            </a:solidFill>
            <a:ln w="9525" algn="ctr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705" dirty="0">
                  <a:solidFill>
                    <a:srgbClr val="FF0000"/>
                  </a:solidFill>
                  <a:latin typeface="Tahoma" panose="020B0604030504040204" pitchFamily="34" charset="0"/>
                  <a:ea typeface="宋体" panose="02010600030101010101" pitchFamily="2" charset="-122"/>
                </a:rPr>
                <a:t>1</a:t>
              </a:r>
            </a:p>
          </p:txBody>
        </p:sp>
        <p:sp>
          <p:nvSpPr>
            <p:cNvPr id="93" name="Rectangle 38"/>
            <p:cNvSpPr>
              <a:spLocks noChangeArrowheads="1"/>
            </p:cNvSpPr>
            <p:nvPr/>
          </p:nvSpPr>
          <p:spPr bwMode="auto">
            <a:xfrm>
              <a:off x="9011187" y="3652024"/>
              <a:ext cx="333167" cy="304798"/>
            </a:xfrm>
            <a:prstGeom prst="rect">
              <a:avLst/>
            </a:prstGeom>
            <a:solidFill>
              <a:srgbClr val="FFCC00"/>
            </a:solidFill>
            <a:ln w="9525" algn="ctr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705" dirty="0">
                  <a:latin typeface="Tahoma" panose="020B0604030504040204" pitchFamily="34" charset="0"/>
                  <a:ea typeface="宋体" panose="02010600030101010101" pitchFamily="2" charset="-122"/>
                </a:rPr>
                <a:t>0</a:t>
              </a:r>
            </a:p>
          </p:txBody>
        </p:sp>
        <p:sp>
          <p:nvSpPr>
            <p:cNvPr id="94" name="Rectangle 39"/>
            <p:cNvSpPr>
              <a:spLocks noChangeArrowheads="1"/>
            </p:cNvSpPr>
            <p:nvPr/>
          </p:nvSpPr>
          <p:spPr bwMode="auto">
            <a:xfrm>
              <a:off x="9344354" y="3652024"/>
              <a:ext cx="334841" cy="304798"/>
            </a:xfrm>
            <a:prstGeom prst="rect">
              <a:avLst/>
            </a:prstGeom>
            <a:solidFill>
              <a:srgbClr val="FFCC00"/>
            </a:solidFill>
            <a:ln w="9525" algn="ctr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705" dirty="0">
                  <a:latin typeface="Tahoma" panose="020B0604030504040204" pitchFamily="34" charset="0"/>
                  <a:ea typeface="宋体" panose="02010600030101010101" pitchFamily="2" charset="-122"/>
                </a:rPr>
                <a:t>0</a:t>
              </a:r>
            </a:p>
          </p:txBody>
        </p:sp>
        <p:sp>
          <p:nvSpPr>
            <p:cNvPr id="95" name="Rectangle 40"/>
            <p:cNvSpPr>
              <a:spLocks noChangeArrowheads="1"/>
            </p:cNvSpPr>
            <p:nvPr/>
          </p:nvSpPr>
          <p:spPr bwMode="auto">
            <a:xfrm>
              <a:off x="9679194" y="3652024"/>
              <a:ext cx="333166" cy="304798"/>
            </a:xfrm>
            <a:prstGeom prst="rect">
              <a:avLst/>
            </a:prstGeom>
            <a:solidFill>
              <a:srgbClr val="FFCC00"/>
            </a:solidFill>
            <a:ln w="9525" algn="ctr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705">
                  <a:latin typeface="Tahoma" panose="020B0604030504040204" pitchFamily="34" charset="0"/>
                  <a:ea typeface="宋体" panose="02010600030101010101" pitchFamily="2" charset="-122"/>
                </a:rPr>
                <a:t>.</a:t>
              </a:r>
            </a:p>
          </p:txBody>
        </p:sp>
        <p:sp>
          <p:nvSpPr>
            <p:cNvPr id="101" name="Rectangle 41"/>
            <p:cNvSpPr>
              <a:spLocks noChangeArrowheads="1"/>
            </p:cNvSpPr>
            <p:nvPr/>
          </p:nvSpPr>
          <p:spPr bwMode="auto">
            <a:xfrm>
              <a:off x="10012360" y="3652024"/>
              <a:ext cx="333167" cy="304798"/>
            </a:xfrm>
            <a:prstGeom prst="rect">
              <a:avLst/>
            </a:prstGeom>
            <a:solidFill>
              <a:srgbClr val="FFCC00"/>
            </a:solidFill>
            <a:ln w="9525" algn="ctr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705">
                  <a:latin typeface="Tahoma" panose="020B0604030504040204" pitchFamily="34" charset="0"/>
                  <a:ea typeface="宋体" panose="02010600030101010101" pitchFamily="2" charset="-122"/>
                </a:rPr>
                <a:t>.</a:t>
              </a:r>
            </a:p>
          </p:txBody>
        </p:sp>
        <p:sp>
          <p:nvSpPr>
            <p:cNvPr id="102" name="Rectangle 42"/>
            <p:cNvSpPr>
              <a:spLocks noChangeArrowheads="1"/>
            </p:cNvSpPr>
            <p:nvPr/>
          </p:nvSpPr>
          <p:spPr bwMode="auto">
            <a:xfrm>
              <a:off x="10345527" y="3652024"/>
              <a:ext cx="333166" cy="304798"/>
            </a:xfrm>
            <a:prstGeom prst="rect">
              <a:avLst/>
            </a:prstGeom>
            <a:solidFill>
              <a:srgbClr val="FFCC00"/>
            </a:solidFill>
            <a:ln w="9525" algn="ctr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705" dirty="0">
                  <a:latin typeface="Tahoma" panose="020B0604030504040204" pitchFamily="34" charset="0"/>
                  <a:ea typeface="宋体" panose="02010600030101010101" pitchFamily="2" charset="-122"/>
                </a:rPr>
                <a:t>0</a:t>
              </a:r>
            </a:p>
          </p:txBody>
        </p:sp>
        <p:sp>
          <p:nvSpPr>
            <p:cNvPr id="277" name="Rectangle 35"/>
            <p:cNvSpPr>
              <a:spLocks noChangeArrowheads="1"/>
            </p:cNvSpPr>
            <p:nvPr/>
          </p:nvSpPr>
          <p:spPr bwMode="auto">
            <a:xfrm>
              <a:off x="8013362" y="3955146"/>
              <a:ext cx="333167" cy="304798"/>
            </a:xfrm>
            <a:prstGeom prst="rect">
              <a:avLst/>
            </a:prstGeom>
            <a:solidFill>
              <a:srgbClr val="FFCC00"/>
            </a:solidFill>
            <a:ln w="9525" algn="ctr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705" dirty="0">
                  <a:solidFill>
                    <a:srgbClr val="FF0000"/>
                  </a:solidFill>
                  <a:latin typeface="Tahoma" panose="020B0604030504040204" pitchFamily="34" charset="0"/>
                  <a:ea typeface="宋体" panose="02010600030101010101" pitchFamily="2" charset="-122"/>
                </a:rPr>
                <a:t>0</a:t>
              </a:r>
            </a:p>
          </p:txBody>
        </p:sp>
        <p:sp>
          <p:nvSpPr>
            <p:cNvPr id="278" name="Rectangle 36"/>
            <p:cNvSpPr>
              <a:spLocks noChangeArrowheads="1"/>
            </p:cNvSpPr>
            <p:nvPr/>
          </p:nvSpPr>
          <p:spPr bwMode="auto">
            <a:xfrm>
              <a:off x="8346529" y="3955146"/>
              <a:ext cx="333166" cy="304798"/>
            </a:xfrm>
            <a:prstGeom prst="rect">
              <a:avLst/>
            </a:prstGeom>
            <a:solidFill>
              <a:srgbClr val="FFCC00"/>
            </a:solidFill>
            <a:ln w="9525" algn="ctr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705">
                  <a:solidFill>
                    <a:srgbClr val="FF0000"/>
                  </a:solidFill>
                  <a:latin typeface="Tahoma" panose="020B0604030504040204" pitchFamily="34" charset="0"/>
                  <a:ea typeface="宋体" panose="02010600030101010101" pitchFamily="2" charset="-122"/>
                </a:rPr>
                <a:t>0</a:t>
              </a:r>
            </a:p>
          </p:txBody>
        </p:sp>
        <p:sp>
          <p:nvSpPr>
            <p:cNvPr id="279" name="Rectangle 37"/>
            <p:cNvSpPr>
              <a:spLocks noChangeArrowheads="1"/>
            </p:cNvSpPr>
            <p:nvPr/>
          </p:nvSpPr>
          <p:spPr bwMode="auto">
            <a:xfrm>
              <a:off x="8679695" y="3955146"/>
              <a:ext cx="333167" cy="304798"/>
            </a:xfrm>
            <a:prstGeom prst="rect">
              <a:avLst/>
            </a:prstGeom>
            <a:solidFill>
              <a:srgbClr val="FFCC00"/>
            </a:solidFill>
            <a:ln w="9525" algn="ctr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705" dirty="0">
                  <a:solidFill>
                    <a:srgbClr val="FF0000"/>
                  </a:solidFill>
                  <a:latin typeface="Tahoma" panose="020B0604030504040204" pitchFamily="34" charset="0"/>
                  <a:ea typeface="宋体" panose="02010600030101010101" pitchFamily="2" charset="-122"/>
                </a:rPr>
                <a:t>1</a:t>
              </a:r>
            </a:p>
          </p:txBody>
        </p:sp>
        <p:sp>
          <p:nvSpPr>
            <p:cNvPr id="280" name="Rectangle 38"/>
            <p:cNvSpPr>
              <a:spLocks noChangeArrowheads="1"/>
            </p:cNvSpPr>
            <p:nvPr/>
          </p:nvSpPr>
          <p:spPr bwMode="auto">
            <a:xfrm>
              <a:off x="9012862" y="3955146"/>
              <a:ext cx="334841" cy="304798"/>
            </a:xfrm>
            <a:prstGeom prst="rect">
              <a:avLst/>
            </a:prstGeom>
            <a:solidFill>
              <a:srgbClr val="FFCC00"/>
            </a:solidFill>
            <a:ln w="9525" algn="ctr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705">
                  <a:latin typeface="Tahoma" panose="020B0604030504040204" pitchFamily="34" charset="0"/>
                  <a:ea typeface="宋体" panose="02010600030101010101" pitchFamily="2" charset="-122"/>
                </a:rPr>
                <a:t>1</a:t>
              </a:r>
            </a:p>
          </p:txBody>
        </p:sp>
        <p:sp>
          <p:nvSpPr>
            <p:cNvPr id="281" name="Rectangle 39"/>
            <p:cNvSpPr>
              <a:spLocks noChangeArrowheads="1"/>
            </p:cNvSpPr>
            <p:nvPr/>
          </p:nvSpPr>
          <p:spPr bwMode="auto">
            <a:xfrm>
              <a:off x="9347702" y="3955146"/>
              <a:ext cx="333166" cy="304798"/>
            </a:xfrm>
            <a:prstGeom prst="rect">
              <a:avLst/>
            </a:prstGeom>
            <a:solidFill>
              <a:srgbClr val="FFCC00"/>
            </a:solidFill>
            <a:ln w="9525" algn="ctr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705" dirty="0">
                  <a:latin typeface="Tahoma" panose="020B0604030504040204" pitchFamily="34" charset="0"/>
                  <a:ea typeface="宋体" panose="02010600030101010101" pitchFamily="2" charset="-122"/>
                </a:rPr>
                <a:t>1</a:t>
              </a:r>
            </a:p>
          </p:txBody>
        </p:sp>
        <p:sp>
          <p:nvSpPr>
            <p:cNvPr id="282" name="Rectangle 40"/>
            <p:cNvSpPr>
              <a:spLocks noChangeArrowheads="1"/>
            </p:cNvSpPr>
            <p:nvPr/>
          </p:nvSpPr>
          <p:spPr bwMode="auto">
            <a:xfrm>
              <a:off x="9680868" y="3955146"/>
              <a:ext cx="333167" cy="304798"/>
            </a:xfrm>
            <a:prstGeom prst="rect">
              <a:avLst/>
            </a:prstGeom>
            <a:solidFill>
              <a:srgbClr val="FFCC00"/>
            </a:solidFill>
            <a:ln w="9525" algn="ctr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705">
                  <a:latin typeface="Tahoma" panose="020B0604030504040204" pitchFamily="34" charset="0"/>
                  <a:ea typeface="宋体" panose="02010600030101010101" pitchFamily="2" charset="-122"/>
                </a:rPr>
                <a:t>.</a:t>
              </a:r>
            </a:p>
          </p:txBody>
        </p:sp>
        <p:sp>
          <p:nvSpPr>
            <p:cNvPr id="283" name="Rectangle 41"/>
            <p:cNvSpPr>
              <a:spLocks noChangeArrowheads="1"/>
            </p:cNvSpPr>
            <p:nvPr/>
          </p:nvSpPr>
          <p:spPr bwMode="auto">
            <a:xfrm>
              <a:off x="10014035" y="3955146"/>
              <a:ext cx="333166" cy="304798"/>
            </a:xfrm>
            <a:prstGeom prst="rect">
              <a:avLst/>
            </a:prstGeom>
            <a:solidFill>
              <a:srgbClr val="FFCC00"/>
            </a:solidFill>
            <a:ln w="9525" algn="ctr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705">
                  <a:latin typeface="Tahoma" panose="020B0604030504040204" pitchFamily="34" charset="0"/>
                  <a:ea typeface="宋体" panose="02010600030101010101" pitchFamily="2" charset="-122"/>
                </a:rPr>
                <a:t>.</a:t>
              </a:r>
            </a:p>
          </p:txBody>
        </p:sp>
        <p:sp>
          <p:nvSpPr>
            <p:cNvPr id="284" name="Rectangle 42"/>
            <p:cNvSpPr>
              <a:spLocks noChangeArrowheads="1"/>
            </p:cNvSpPr>
            <p:nvPr/>
          </p:nvSpPr>
          <p:spPr bwMode="auto">
            <a:xfrm>
              <a:off x="10347201" y="3955146"/>
              <a:ext cx="333167" cy="304798"/>
            </a:xfrm>
            <a:prstGeom prst="rect">
              <a:avLst/>
            </a:prstGeom>
            <a:solidFill>
              <a:srgbClr val="FFCC00"/>
            </a:solidFill>
            <a:ln w="9525" algn="ctr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705">
                  <a:latin typeface="Tahoma" panose="020B0604030504040204" pitchFamily="34" charset="0"/>
                  <a:ea typeface="宋体" panose="02010600030101010101" pitchFamily="2" charset="-122"/>
                </a:rPr>
                <a:t>1</a:t>
              </a:r>
            </a:p>
          </p:txBody>
        </p:sp>
      </p:grpSp>
      <p:sp>
        <p:nvSpPr>
          <p:cNvPr id="152" name="标题 1"/>
          <p:cNvSpPr>
            <a:spLocks noGrp="1"/>
          </p:cNvSpPr>
          <p:nvPr>
            <p:ph type="title"/>
          </p:nvPr>
        </p:nvSpPr>
        <p:spPr>
          <a:xfrm>
            <a:off x="465138" y="244475"/>
            <a:ext cx="6611937" cy="617538"/>
          </a:xfrm>
        </p:spPr>
        <p:txBody>
          <a:bodyPr rtlCol="0"/>
          <a:lstStyle/>
          <a:p>
            <a:pPr fontAlgn="auto">
              <a:spcAft>
                <a:spcPts val="0"/>
              </a:spcAft>
              <a:defRPr/>
            </a:pPr>
            <a:r>
              <a:rPr lang="en-US" altLang="zh-CN" dirty="0"/>
              <a:t>4.3.1 </a:t>
            </a:r>
            <a:r>
              <a:rPr lang="zh-CN" altLang="en-US" dirty="0"/>
              <a:t>存储器的扩展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42" dur="5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57" dur="5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6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67" dur="5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71" grpId="0"/>
      <p:bldP spid="272" grpId="0"/>
      <p:bldP spid="275" grpId="0"/>
      <p:bldP spid="276" grpId="0"/>
      <p:bldP spid="1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/>
        </p:nvSpPr>
        <p:spPr>
          <a:xfrm>
            <a:off x="560212" y="218244"/>
            <a:ext cx="10515600" cy="617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zh-CN" dirty="0">
                <a:solidFill>
                  <a:srgbClr val="FF0000"/>
                </a:solidFill>
              </a:rPr>
              <a:t>提问</a:t>
            </a:r>
            <a:r>
              <a:rPr lang="en-US" altLang="zh-CN" dirty="0">
                <a:solidFill>
                  <a:srgbClr val="FF0000"/>
                </a:solidFill>
              </a:rPr>
              <a:t>-13 (4-14)   -</a:t>
            </a:r>
            <a:r>
              <a:rPr lang="zh-CN" altLang="en-US" dirty="0">
                <a:solidFill>
                  <a:srgbClr val="FF0000"/>
                </a:solidFill>
              </a:rPr>
              <a:t>计算芯片数</a:t>
            </a:r>
          </a:p>
        </p:txBody>
      </p:sp>
      <p:sp>
        <p:nvSpPr>
          <p:cNvPr id="61442" name="TextBox 5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60070" y="519430"/>
            <a:ext cx="11329670" cy="2143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3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、某计算机主存容量为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64K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*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8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，其中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ROM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区为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4KB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，其余为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RAM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区，按字节编址。现要用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2KB*8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位的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ROM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芯片和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4K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*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4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位的</a:t>
            </a:r>
            <a:r>
              <a:rPr lang="en-US" altLang="zh-CN" sz="2000" dirty="0">
                <a:solidFill>
                  <a:srgbClr val="000000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RAM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芯片来设计该存储器，则需要上述规格的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ROM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芯片数和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RAM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芯片数分别是（）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560070" y="2819400"/>
            <a:ext cx="4847590" cy="37846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解答：</a:t>
            </a:r>
            <a:endParaRPr lang="en-US" altLang="zh-CN" sz="2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rgbClr val="000000"/>
                </a:solidFill>
                <a:sym typeface="微软雅黑" panose="020B0503020204020204" pitchFamily="34" charset="-122"/>
              </a:rPr>
              <a:t>1</a:t>
            </a:r>
            <a:r>
              <a:rPr lang="zh-CN" altLang="en-US" sz="2400" dirty="0">
                <a:solidFill>
                  <a:srgbClr val="000000"/>
                </a:solidFill>
                <a:sym typeface="微软雅黑" panose="020B0503020204020204" pitchFamily="34" charset="-122"/>
              </a:rPr>
              <a:t>、</a:t>
            </a:r>
            <a:r>
              <a:rPr lang="en-US" altLang="zh-CN" sz="2400" dirty="0">
                <a:solidFill>
                  <a:srgbClr val="000000"/>
                </a:solidFill>
                <a:sym typeface="微软雅黑" panose="020B0503020204020204" pitchFamily="34" charset="-122"/>
              </a:rPr>
              <a:t>ROM</a:t>
            </a:r>
            <a:r>
              <a:rPr lang="zh-CN" altLang="en-US" sz="2400" dirty="0">
                <a:solidFill>
                  <a:srgbClr val="000000"/>
                </a:solidFill>
                <a:sym typeface="微软雅黑" panose="020B0503020204020204" pitchFamily="34" charset="-122"/>
              </a:rPr>
              <a:t>字扩展，需要</a:t>
            </a:r>
            <a:r>
              <a:rPr lang="en-US" altLang="zh-CN" sz="2400" dirty="0">
                <a:solidFill>
                  <a:srgbClr val="000000"/>
                </a:solidFill>
                <a:sym typeface="微软雅黑" panose="020B0503020204020204" pitchFamily="34" charset="-122"/>
              </a:rPr>
              <a:t>2</a:t>
            </a:r>
            <a:r>
              <a:rPr lang="zh-CN" altLang="en-US" sz="2400" dirty="0">
                <a:solidFill>
                  <a:srgbClr val="000000"/>
                </a:solidFill>
                <a:sym typeface="微软雅黑" panose="020B0503020204020204" pitchFamily="34" charset="-122"/>
              </a:rPr>
              <a:t>片</a:t>
            </a:r>
            <a:endParaRPr lang="en-US" altLang="zh-CN" sz="2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rgbClr val="000000"/>
                </a:solidFill>
                <a:sym typeface="微软雅黑" panose="020B0503020204020204" pitchFamily="34" charset="-122"/>
              </a:rPr>
              <a:t>2</a:t>
            </a:r>
            <a:r>
              <a:rPr lang="zh-CN" altLang="en-US" sz="2400" dirty="0">
                <a:solidFill>
                  <a:srgbClr val="000000"/>
                </a:solidFill>
                <a:sym typeface="微软雅黑" panose="020B0503020204020204" pitchFamily="34" charset="-122"/>
              </a:rPr>
              <a:t>、</a:t>
            </a:r>
            <a:r>
              <a:rPr lang="en-US" altLang="zh-CN" sz="2400" dirty="0">
                <a:solidFill>
                  <a:srgbClr val="000000"/>
                </a:solidFill>
                <a:sym typeface="微软雅黑" panose="020B0503020204020204" pitchFamily="34" charset="-122"/>
              </a:rPr>
              <a:t>RAM</a:t>
            </a:r>
            <a:r>
              <a:rPr lang="zh-CN" altLang="en-US" sz="2400" dirty="0">
                <a:solidFill>
                  <a:srgbClr val="000000"/>
                </a:solidFill>
                <a:sym typeface="微软雅黑" panose="020B0503020204020204" pitchFamily="34" charset="-122"/>
              </a:rPr>
              <a:t>先位扩展，再字扩展，每组</a:t>
            </a:r>
            <a:r>
              <a:rPr lang="en-US" altLang="zh-CN" sz="2400" dirty="0">
                <a:solidFill>
                  <a:srgbClr val="000000"/>
                </a:solidFill>
                <a:sym typeface="微软雅黑" panose="020B0503020204020204" pitchFamily="34" charset="-122"/>
              </a:rPr>
              <a:t>2</a:t>
            </a:r>
            <a:r>
              <a:rPr lang="zh-CN" altLang="en-US" sz="2400" dirty="0">
                <a:solidFill>
                  <a:srgbClr val="000000"/>
                </a:solidFill>
                <a:sym typeface="微软雅黑" panose="020B0503020204020204" pitchFamily="34" charset="-122"/>
              </a:rPr>
              <a:t>片，构成</a:t>
            </a:r>
            <a:r>
              <a:rPr lang="en-US" altLang="zh-CN" sz="2400" dirty="0">
                <a:solidFill>
                  <a:srgbClr val="000000"/>
                </a:solidFill>
                <a:sym typeface="微软雅黑" panose="020B0503020204020204" pitchFamily="34" charset="-122"/>
              </a:rPr>
              <a:t>4K*8,</a:t>
            </a:r>
            <a:r>
              <a:rPr lang="zh-CN" altLang="en-US" sz="2400" dirty="0">
                <a:solidFill>
                  <a:srgbClr val="000000"/>
                </a:solidFill>
                <a:sym typeface="微软雅黑" panose="020B0503020204020204" pitchFamily="34" charset="-122"/>
              </a:rPr>
              <a:t>需要</a:t>
            </a:r>
            <a:r>
              <a:rPr lang="en-US" altLang="zh-CN" sz="2400" dirty="0">
                <a:solidFill>
                  <a:srgbClr val="000000"/>
                </a:solidFill>
                <a:sym typeface="微软雅黑" panose="020B0503020204020204" pitchFamily="34" charset="-122"/>
              </a:rPr>
              <a:t>60K/4K=15</a:t>
            </a:r>
            <a:r>
              <a:rPr lang="zh-CN" altLang="en-US" sz="2400" dirty="0">
                <a:solidFill>
                  <a:srgbClr val="000000"/>
                </a:solidFill>
                <a:sym typeface="微软雅黑" panose="020B0503020204020204" pitchFamily="34" charset="-122"/>
              </a:rPr>
              <a:t>组。</a:t>
            </a:r>
            <a:endParaRPr lang="en-US" altLang="zh-CN" sz="2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rgbClr val="000000"/>
                </a:solidFill>
                <a:sym typeface="微软雅黑" panose="020B0503020204020204" pitchFamily="34" charset="-122"/>
              </a:rPr>
              <a:t>15</a:t>
            </a:r>
            <a:r>
              <a:rPr lang="zh-CN" altLang="en-US" sz="2400" dirty="0">
                <a:solidFill>
                  <a:srgbClr val="000000"/>
                </a:solidFill>
                <a:sym typeface="微软雅黑" panose="020B0503020204020204" pitchFamily="34" charset="-122"/>
              </a:rPr>
              <a:t>*</a:t>
            </a:r>
            <a:r>
              <a:rPr lang="en-US" altLang="zh-CN" sz="2400" dirty="0">
                <a:solidFill>
                  <a:srgbClr val="000000"/>
                </a:solidFill>
                <a:sym typeface="微软雅黑" panose="020B0503020204020204" pitchFamily="34" charset="-122"/>
              </a:rPr>
              <a:t>2=30</a:t>
            </a:r>
            <a:endParaRPr lang="en-US" altLang="zh-CN" sz="2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>
              <a:spcBef>
                <a:spcPct val="0"/>
              </a:spcBef>
            </a:pPr>
            <a:endParaRPr lang="en-US" altLang="zh-CN" sz="2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23640" name="组合 23639"/>
          <p:cNvGrpSpPr/>
          <p:nvPr/>
        </p:nvGrpSpPr>
        <p:grpSpPr>
          <a:xfrm>
            <a:off x="6884035" y="2388235"/>
            <a:ext cx="2590800" cy="4114800"/>
            <a:chOff x="2496" y="0"/>
            <a:chExt cx="1632" cy="2592"/>
          </a:xfrm>
        </p:grpSpPr>
        <p:sp>
          <p:nvSpPr>
            <p:cNvPr id="23575" name="文本框 23574"/>
            <p:cNvSpPr txBox="1"/>
            <p:nvPr/>
          </p:nvSpPr>
          <p:spPr>
            <a:xfrm>
              <a:off x="2928" y="0"/>
              <a:ext cx="864" cy="274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eaLnBrk="1" hangingPunct="1">
                <a:lnSpc>
                  <a:spcPct val="70000"/>
                </a:lnSpc>
                <a:spcBef>
                  <a:spcPct val="50000"/>
                </a:spcBef>
              </a:pPr>
              <a:endParaRPr lang="en-US" altLang="zh-CN" sz="3200" b="1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23578" name="矩形 23577"/>
            <p:cNvSpPr/>
            <p:nvPr/>
          </p:nvSpPr>
          <p:spPr>
            <a:xfrm>
              <a:off x="2496" y="288"/>
              <a:ext cx="1632" cy="2304"/>
            </a:xfrm>
            <a:prstGeom prst="rect">
              <a:avLst/>
            </a:prstGeom>
            <a:solidFill>
              <a:srgbClr val="FFFF66"/>
            </a:solidFill>
            <a:ln w="38100" cap="sq" cmpd="sng">
              <a:solidFill>
                <a:srgbClr val="FF0000"/>
              </a:solidFill>
              <a:prstDash val="solid"/>
              <a:miter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579" name="直接连接符 23578"/>
            <p:cNvSpPr/>
            <p:nvPr/>
          </p:nvSpPr>
          <p:spPr>
            <a:xfrm>
              <a:off x="2496" y="528"/>
              <a:ext cx="1632" cy="0"/>
            </a:xfrm>
            <a:prstGeom prst="line">
              <a:avLst/>
            </a:prstGeom>
            <a:ln w="38100" cap="sq" cmpd="sng">
              <a:solidFill>
                <a:srgbClr val="FF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3580" name="直接连接符 23579"/>
            <p:cNvSpPr/>
            <p:nvPr/>
          </p:nvSpPr>
          <p:spPr>
            <a:xfrm>
              <a:off x="2496" y="1008"/>
              <a:ext cx="1632" cy="0"/>
            </a:xfrm>
            <a:prstGeom prst="line">
              <a:avLst/>
            </a:prstGeom>
            <a:ln w="38100" cap="sq" cmpd="sng">
              <a:solidFill>
                <a:srgbClr val="FF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3581" name="直接连接符 23580"/>
            <p:cNvSpPr/>
            <p:nvPr/>
          </p:nvSpPr>
          <p:spPr>
            <a:xfrm>
              <a:off x="2496" y="1488"/>
              <a:ext cx="1632" cy="0"/>
            </a:xfrm>
            <a:prstGeom prst="line">
              <a:avLst/>
            </a:prstGeom>
            <a:ln w="38100" cap="sq" cmpd="sng">
              <a:solidFill>
                <a:srgbClr val="FF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3582" name="直接连接符 23581"/>
            <p:cNvSpPr/>
            <p:nvPr/>
          </p:nvSpPr>
          <p:spPr>
            <a:xfrm>
              <a:off x="2496" y="1968"/>
              <a:ext cx="1632" cy="0"/>
            </a:xfrm>
            <a:prstGeom prst="line">
              <a:avLst/>
            </a:prstGeom>
            <a:ln w="38100" cap="sq" cmpd="sng">
              <a:solidFill>
                <a:srgbClr val="FF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3583" name="直接连接符 23582"/>
            <p:cNvSpPr/>
            <p:nvPr/>
          </p:nvSpPr>
          <p:spPr>
            <a:xfrm>
              <a:off x="2496" y="2400"/>
              <a:ext cx="1632" cy="0"/>
            </a:xfrm>
            <a:prstGeom prst="line">
              <a:avLst/>
            </a:prstGeom>
            <a:ln w="38100" cap="sq" cmpd="sng">
              <a:solidFill>
                <a:srgbClr val="FF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3584" name="直接连接符 23583"/>
            <p:cNvSpPr/>
            <p:nvPr/>
          </p:nvSpPr>
          <p:spPr>
            <a:xfrm>
              <a:off x="3264" y="528"/>
              <a:ext cx="0" cy="1872"/>
            </a:xfrm>
            <a:prstGeom prst="line">
              <a:avLst/>
            </a:prstGeom>
            <a:ln w="38100" cap="sq" cmpd="sng">
              <a:solidFill>
                <a:srgbClr val="FF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3585" name="文本框 23584"/>
            <p:cNvSpPr txBox="1"/>
            <p:nvPr/>
          </p:nvSpPr>
          <p:spPr>
            <a:xfrm>
              <a:off x="2544" y="1584"/>
              <a:ext cx="768" cy="232"/>
            </a:xfrm>
            <a:prstGeom prst="rect">
              <a:avLst/>
            </a:prstGeom>
            <a:noFill/>
            <a:ln w="12700">
              <a:noFill/>
            </a:ln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 b="1">
                  <a:solidFill>
                    <a:schemeClr val="hlink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4K×4</a:t>
              </a:r>
            </a:p>
          </p:txBody>
        </p:sp>
        <p:sp>
          <p:nvSpPr>
            <p:cNvPr id="23586" name="文本框 23585"/>
            <p:cNvSpPr txBox="1"/>
            <p:nvPr/>
          </p:nvSpPr>
          <p:spPr>
            <a:xfrm>
              <a:off x="3360" y="1584"/>
              <a:ext cx="768" cy="232"/>
            </a:xfrm>
            <a:prstGeom prst="rect">
              <a:avLst/>
            </a:prstGeom>
            <a:noFill/>
            <a:ln w="12700">
              <a:noFill/>
            </a:ln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 b="1">
                  <a:solidFill>
                    <a:schemeClr val="hlink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4K×4</a:t>
              </a:r>
            </a:p>
          </p:txBody>
        </p:sp>
        <p:sp>
          <p:nvSpPr>
            <p:cNvPr id="23587" name="文本框 23586"/>
            <p:cNvSpPr txBox="1"/>
            <p:nvPr/>
          </p:nvSpPr>
          <p:spPr>
            <a:xfrm>
              <a:off x="2544" y="2016"/>
              <a:ext cx="768" cy="232"/>
            </a:xfrm>
            <a:prstGeom prst="rect">
              <a:avLst/>
            </a:prstGeom>
            <a:noFill/>
            <a:ln w="12700">
              <a:noFill/>
            </a:ln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 b="1">
                  <a:solidFill>
                    <a:schemeClr val="hlink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4K×4</a:t>
              </a:r>
            </a:p>
          </p:txBody>
        </p:sp>
        <p:sp>
          <p:nvSpPr>
            <p:cNvPr id="23588" name="文本框 23587"/>
            <p:cNvSpPr txBox="1"/>
            <p:nvPr/>
          </p:nvSpPr>
          <p:spPr>
            <a:xfrm>
              <a:off x="3360" y="2016"/>
              <a:ext cx="768" cy="232"/>
            </a:xfrm>
            <a:prstGeom prst="rect">
              <a:avLst/>
            </a:prstGeom>
            <a:noFill/>
            <a:ln w="12700">
              <a:noFill/>
            </a:ln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 b="1">
                  <a:solidFill>
                    <a:schemeClr val="hlink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4K×4</a:t>
              </a:r>
            </a:p>
          </p:txBody>
        </p:sp>
        <p:sp>
          <p:nvSpPr>
            <p:cNvPr id="23589" name="文本框 23588"/>
            <p:cNvSpPr txBox="1"/>
            <p:nvPr/>
          </p:nvSpPr>
          <p:spPr>
            <a:xfrm>
              <a:off x="3360" y="1104"/>
              <a:ext cx="768" cy="232"/>
            </a:xfrm>
            <a:prstGeom prst="rect">
              <a:avLst/>
            </a:prstGeom>
            <a:noFill/>
            <a:ln w="12700">
              <a:noFill/>
            </a:ln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 b="1">
                  <a:solidFill>
                    <a:schemeClr val="hlink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4K×4</a:t>
              </a:r>
            </a:p>
          </p:txBody>
        </p:sp>
        <p:sp>
          <p:nvSpPr>
            <p:cNvPr id="23590" name="文本框 23589"/>
            <p:cNvSpPr txBox="1"/>
            <p:nvPr/>
          </p:nvSpPr>
          <p:spPr>
            <a:xfrm>
              <a:off x="2544" y="1104"/>
              <a:ext cx="768" cy="232"/>
            </a:xfrm>
            <a:prstGeom prst="rect">
              <a:avLst/>
            </a:prstGeom>
            <a:noFill/>
            <a:ln w="12700">
              <a:noFill/>
            </a:ln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 b="1">
                  <a:solidFill>
                    <a:schemeClr val="hlink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4K×4</a:t>
              </a:r>
            </a:p>
          </p:txBody>
        </p:sp>
        <p:sp>
          <p:nvSpPr>
            <p:cNvPr id="23592" name="文本框 23591"/>
            <p:cNvSpPr txBox="1"/>
            <p:nvPr/>
          </p:nvSpPr>
          <p:spPr>
            <a:xfrm>
              <a:off x="2544" y="573"/>
              <a:ext cx="1406" cy="232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zh-CN" b="1">
                  <a:solidFill>
                    <a:schemeClr val="hlink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2KB </a:t>
              </a:r>
            </a:p>
          </p:txBody>
        </p:sp>
        <p:sp>
          <p:nvSpPr>
            <p:cNvPr id="23594" name="直接连接符 23593"/>
            <p:cNvSpPr/>
            <p:nvPr/>
          </p:nvSpPr>
          <p:spPr>
            <a:xfrm>
              <a:off x="3264" y="336"/>
              <a:ext cx="0" cy="192"/>
            </a:xfrm>
            <a:prstGeom prst="line">
              <a:avLst/>
            </a:prstGeom>
            <a:ln w="38100" cap="rnd" cmpd="sng">
              <a:solidFill>
                <a:srgbClr val="FF0000"/>
              </a:solidFill>
              <a:prstDash val="sysDot"/>
              <a:headEnd type="none" w="sm" len="sm"/>
              <a:tailEnd type="none" w="sm" len="sm"/>
            </a:ln>
          </p:spPr>
        </p:sp>
        <p:sp>
          <p:nvSpPr>
            <p:cNvPr id="23595" name="直接连接符 23594"/>
            <p:cNvSpPr/>
            <p:nvPr/>
          </p:nvSpPr>
          <p:spPr>
            <a:xfrm>
              <a:off x="3264" y="2400"/>
              <a:ext cx="0" cy="144"/>
            </a:xfrm>
            <a:prstGeom prst="line">
              <a:avLst/>
            </a:prstGeom>
            <a:ln w="38100" cap="rnd" cmpd="sng">
              <a:solidFill>
                <a:srgbClr val="FF0000"/>
              </a:solidFill>
              <a:prstDash val="sysDot"/>
              <a:headEnd type="none" w="sm" len="sm"/>
              <a:tailEnd type="none" w="sm" len="sm"/>
            </a:ln>
          </p:spPr>
        </p:sp>
        <p:sp>
          <p:nvSpPr>
            <p:cNvPr id="6" name="文本框 5"/>
            <p:cNvSpPr txBox="1"/>
            <p:nvPr/>
          </p:nvSpPr>
          <p:spPr>
            <a:xfrm>
              <a:off x="2544" y="776"/>
              <a:ext cx="1406" cy="232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zh-CN" b="1">
                  <a:solidFill>
                    <a:schemeClr val="hlink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2KB </a:t>
              </a:r>
            </a:p>
          </p:txBody>
        </p:sp>
      </p:grpSp>
      <p:sp>
        <p:nvSpPr>
          <p:cNvPr id="23576" name="文本框 23575"/>
          <p:cNvSpPr txBox="1"/>
          <p:nvPr/>
        </p:nvSpPr>
        <p:spPr>
          <a:xfrm>
            <a:off x="10082530" y="3430905"/>
            <a:ext cx="1905000" cy="3492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eaLnBrk="1" hangingPunct="1">
              <a:lnSpc>
                <a:spcPct val="70000"/>
              </a:lnSpc>
              <a:spcBef>
                <a:spcPct val="50000"/>
              </a:spcBef>
            </a:pPr>
            <a:r>
              <a:rPr lang="en-US" altLang="zh-CN" sz="2400" b="1">
                <a:latin typeface="黑体" panose="02010609060101010101" pitchFamily="49" charset="-122"/>
                <a:ea typeface="黑体" panose="02010609060101010101" pitchFamily="49" charset="-122"/>
              </a:rPr>
              <a:t>4KB</a:t>
            </a:r>
            <a:r>
              <a:rPr lang="zh-CN" altLang="en-US" sz="2400" b="1">
                <a:latin typeface="黑体" panose="02010609060101010101" pitchFamily="49" charset="-122"/>
                <a:ea typeface="黑体" panose="02010609060101010101" pitchFamily="49" charset="-122"/>
              </a:rPr>
              <a:t>，</a:t>
            </a:r>
            <a:r>
              <a:rPr lang="en-US" altLang="zh-CN" sz="2400" b="1">
                <a:latin typeface="黑体" panose="02010609060101010101" pitchFamily="49" charset="-122"/>
                <a:ea typeface="黑体" panose="02010609060101010101" pitchFamily="49" charset="-122"/>
              </a:rPr>
              <a:t>ROM</a:t>
            </a:r>
          </a:p>
        </p:txBody>
      </p:sp>
      <p:sp>
        <p:nvSpPr>
          <p:cNvPr id="81" name="右大括号 80"/>
          <p:cNvSpPr/>
          <p:nvPr/>
        </p:nvSpPr>
        <p:spPr>
          <a:xfrm>
            <a:off x="9636760" y="3226435"/>
            <a:ext cx="240030" cy="758190"/>
          </a:xfrm>
          <a:prstGeom prst="rightBrace">
            <a:avLst>
              <a:gd name="adj1" fmla="val 105555"/>
              <a:gd name="adj2" fmla="val 50000"/>
            </a:avLst>
          </a:prstGeom>
          <a:noFill/>
          <a:ln w="28575" cap="sq" cmpd="sng">
            <a:solidFill>
              <a:schemeClr val="tx1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84" name="文本框 83"/>
          <p:cNvSpPr txBox="1"/>
          <p:nvPr/>
        </p:nvSpPr>
        <p:spPr>
          <a:xfrm>
            <a:off x="10168255" y="4921885"/>
            <a:ext cx="1905000" cy="3492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eaLnBrk="1" hangingPunct="1">
              <a:lnSpc>
                <a:spcPct val="70000"/>
              </a:lnSpc>
              <a:spcBef>
                <a:spcPct val="50000"/>
              </a:spcBef>
            </a:pPr>
            <a:r>
              <a:rPr lang="en-US" altLang="zh-CN" sz="2400" b="1">
                <a:latin typeface="黑体" panose="02010609060101010101" pitchFamily="49" charset="-122"/>
                <a:ea typeface="黑体" panose="02010609060101010101" pitchFamily="49" charset="-122"/>
              </a:rPr>
              <a:t>60KB</a:t>
            </a:r>
            <a:r>
              <a:rPr lang="zh-CN" altLang="en-US" sz="2400" b="1">
                <a:latin typeface="黑体" panose="02010609060101010101" pitchFamily="49" charset="-122"/>
                <a:ea typeface="黑体" panose="02010609060101010101" pitchFamily="49" charset="-122"/>
              </a:rPr>
              <a:t>，</a:t>
            </a:r>
            <a:r>
              <a:rPr lang="en-US" altLang="zh-CN" sz="2400" b="1">
                <a:latin typeface="黑体" panose="02010609060101010101" pitchFamily="49" charset="-122"/>
                <a:ea typeface="黑体" panose="02010609060101010101" pitchFamily="49" charset="-122"/>
              </a:rPr>
              <a:t>RAM</a:t>
            </a:r>
          </a:p>
        </p:txBody>
      </p:sp>
      <p:sp>
        <p:nvSpPr>
          <p:cNvPr id="85" name="右大括号 84"/>
          <p:cNvSpPr/>
          <p:nvPr/>
        </p:nvSpPr>
        <p:spPr>
          <a:xfrm>
            <a:off x="9733915" y="4056380"/>
            <a:ext cx="240030" cy="2369820"/>
          </a:xfrm>
          <a:prstGeom prst="rightBrace">
            <a:avLst>
              <a:gd name="adj1" fmla="val 105555"/>
              <a:gd name="adj2" fmla="val 50000"/>
            </a:avLst>
          </a:prstGeom>
          <a:noFill/>
          <a:ln w="28575" cap="sq" cmpd="sng">
            <a:solidFill>
              <a:schemeClr val="tx1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36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6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7" dur="500"/>
                                        <p:tgtEl>
                                          <p:spTgt spid="235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26" dur="500"/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76" grpId="0" build="p" advAuto="1000"/>
      <p:bldP spid="84" grpId="0" build="p" advAuto="100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/>
        </p:nvSpPr>
        <p:spPr>
          <a:xfrm>
            <a:off x="560212" y="229039"/>
            <a:ext cx="10515600" cy="617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zh-CN" dirty="0">
                <a:solidFill>
                  <a:srgbClr val="FF0000"/>
                </a:solidFill>
              </a:rPr>
              <a:t>提问</a:t>
            </a:r>
            <a:r>
              <a:rPr lang="en-US" altLang="zh-CN" dirty="0">
                <a:solidFill>
                  <a:srgbClr val="FF0000"/>
                </a:solidFill>
              </a:rPr>
              <a:t>-13 (4-14)  -</a:t>
            </a:r>
            <a:r>
              <a:rPr lang="zh-CN" altLang="en-US" dirty="0">
                <a:solidFill>
                  <a:srgbClr val="FF0000"/>
                </a:solidFill>
              </a:rPr>
              <a:t>计算地址</a:t>
            </a:r>
          </a:p>
        </p:txBody>
      </p:sp>
      <p:sp>
        <p:nvSpPr>
          <p:cNvPr id="61442" name="TextBox 5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60070" y="519430"/>
            <a:ext cx="11329670" cy="2143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3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、某计算机主存容量为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64K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*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8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，其中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ROM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区为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4KB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，其余为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RAM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区，按字节编址。现要用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2KB*8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位的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ROM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芯片和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4K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*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4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位的</a:t>
            </a:r>
            <a:r>
              <a:rPr lang="en-US" altLang="zh-CN" sz="2000" dirty="0">
                <a:solidFill>
                  <a:srgbClr val="000000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RAM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芯片来设计该存储器，则需要上述规格的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ROM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芯片数和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RAM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芯片数分别是（）</a:t>
            </a:r>
          </a:p>
        </p:txBody>
      </p:sp>
      <p:grpSp>
        <p:nvGrpSpPr>
          <p:cNvPr id="23640" name="组合 23639"/>
          <p:cNvGrpSpPr/>
          <p:nvPr/>
        </p:nvGrpSpPr>
        <p:grpSpPr>
          <a:xfrm>
            <a:off x="4876800" y="2431415"/>
            <a:ext cx="2590800" cy="4114800"/>
            <a:chOff x="2496" y="0"/>
            <a:chExt cx="1632" cy="2592"/>
          </a:xfrm>
        </p:grpSpPr>
        <p:sp>
          <p:nvSpPr>
            <p:cNvPr id="23575" name="文本框 23574"/>
            <p:cNvSpPr txBox="1"/>
            <p:nvPr/>
          </p:nvSpPr>
          <p:spPr>
            <a:xfrm>
              <a:off x="2928" y="0"/>
              <a:ext cx="864" cy="274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eaLnBrk="1" hangingPunct="1">
                <a:lnSpc>
                  <a:spcPct val="70000"/>
                </a:lnSpc>
                <a:spcBef>
                  <a:spcPct val="50000"/>
                </a:spcBef>
              </a:pPr>
              <a:endParaRPr lang="en-US" altLang="zh-CN" sz="3200" b="1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23578" name="矩形 23577"/>
            <p:cNvSpPr/>
            <p:nvPr/>
          </p:nvSpPr>
          <p:spPr>
            <a:xfrm>
              <a:off x="2496" y="288"/>
              <a:ext cx="1632" cy="2304"/>
            </a:xfrm>
            <a:prstGeom prst="rect">
              <a:avLst/>
            </a:prstGeom>
            <a:solidFill>
              <a:srgbClr val="FFFF66"/>
            </a:solidFill>
            <a:ln w="38100" cap="sq" cmpd="sng">
              <a:solidFill>
                <a:srgbClr val="FF0000"/>
              </a:solidFill>
              <a:prstDash val="solid"/>
              <a:miter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579" name="直接连接符 23578"/>
            <p:cNvSpPr/>
            <p:nvPr/>
          </p:nvSpPr>
          <p:spPr>
            <a:xfrm>
              <a:off x="2496" y="528"/>
              <a:ext cx="1632" cy="0"/>
            </a:xfrm>
            <a:prstGeom prst="line">
              <a:avLst/>
            </a:prstGeom>
            <a:ln w="38100" cap="sq" cmpd="sng">
              <a:solidFill>
                <a:srgbClr val="FF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3580" name="直接连接符 23579"/>
            <p:cNvSpPr/>
            <p:nvPr/>
          </p:nvSpPr>
          <p:spPr>
            <a:xfrm>
              <a:off x="2496" y="1008"/>
              <a:ext cx="1632" cy="0"/>
            </a:xfrm>
            <a:prstGeom prst="line">
              <a:avLst/>
            </a:prstGeom>
            <a:ln w="38100" cap="sq" cmpd="sng">
              <a:solidFill>
                <a:srgbClr val="FF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3581" name="直接连接符 23580"/>
            <p:cNvSpPr/>
            <p:nvPr/>
          </p:nvSpPr>
          <p:spPr>
            <a:xfrm>
              <a:off x="2496" y="1488"/>
              <a:ext cx="1632" cy="0"/>
            </a:xfrm>
            <a:prstGeom prst="line">
              <a:avLst/>
            </a:prstGeom>
            <a:ln w="38100" cap="sq" cmpd="sng">
              <a:solidFill>
                <a:srgbClr val="FF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3582" name="直接连接符 23581"/>
            <p:cNvSpPr/>
            <p:nvPr/>
          </p:nvSpPr>
          <p:spPr>
            <a:xfrm>
              <a:off x="2496" y="1968"/>
              <a:ext cx="1632" cy="0"/>
            </a:xfrm>
            <a:prstGeom prst="line">
              <a:avLst/>
            </a:prstGeom>
            <a:ln w="38100" cap="sq" cmpd="sng">
              <a:solidFill>
                <a:srgbClr val="FF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3583" name="直接连接符 23582"/>
            <p:cNvSpPr/>
            <p:nvPr/>
          </p:nvSpPr>
          <p:spPr>
            <a:xfrm>
              <a:off x="2496" y="2400"/>
              <a:ext cx="1632" cy="0"/>
            </a:xfrm>
            <a:prstGeom prst="line">
              <a:avLst/>
            </a:prstGeom>
            <a:ln w="38100" cap="sq" cmpd="sng">
              <a:solidFill>
                <a:srgbClr val="FF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3584" name="直接连接符 23583"/>
            <p:cNvSpPr/>
            <p:nvPr/>
          </p:nvSpPr>
          <p:spPr>
            <a:xfrm>
              <a:off x="3264" y="528"/>
              <a:ext cx="0" cy="1872"/>
            </a:xfrm>
            <a:prstGeom prst="line">
              <a:avLst/>
            </a:prstGeom>
            <a:ln w="38100" cap="sq" cmpd="sng">
              <a:solidFill>
                <a:srgbClr val="FF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3585" name="文本框 23584"/>
            <p:cNvSpPr txBox="1"/>
            <p:nvPr/>
          </p:nvSpPr>
          <p:spPr>
            <a:xfrm>
              <a:off x="2544" y="1584"/>
              <a:ext cx="768" cy="232"/>
            </a:xfrm>
            <a:prstGeom prst="rect">
              <a:avLst/>
            </a:prstGeom>
            <a:noFill/>
            <a:ln w="12700">
              <a:noFill/>
            </a:ln>
          </p:spPr>
          <p:txBody>
            <a:bodyPr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zh-CN" b="1">
                  <a:solidFill>
                    <a:schemeClr val="hlink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4K×4</a:t>
              </a:r>
            </a:p>
          </p:txBody>
        </p:sp>
        <p:sp>
          <p:nvSpPr>
            <p:cNvPr id="23586" name="文本框 23585"/>
            <p:cNvSpPr txBox="1"/>
            <p:nvPr/>
          </p:nvSpPr>
          <p:spPr>
            <a:xfrm>
              <a:off x="3360" y="1584"/>
              <a:ext cx="768" cy="232"/>
            </a:xfrm>
            <a:prstGeom prst="rect">
              <a:avLst/>
            </a:prstGeom>
            <a:noFill/>
            <a:ln w="12700">
              <a:noFill/>
            </a:ln>
          </p:spPr>
          <p:txBody>
            <a:bodyPr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zh-CN" b="1" dirty="0">
                  <a:solidFill>
                    <a:schemeClr val="hlink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4K×4</a:t>
              </a:r>
            </a:p>
          </p:txBody>
        </p:sp>
        <p:sp>
          <p:nvSpPr>
            <p:cNvPr id="23587" name="文本框 23586"/>
            <p:cNvSpPr txBox="1"/>
            <p:nvPr/>
          </p:nvSpPr>
          <p:spPr>
            <a:xfrm>
              <a:off x="2544" y="2016"/>
              <a:ext cx="768" cy="232"/>
            </a:xfrm>
            <a:prstGeom prst="rect">
              <a:avLst/>
            </a:prstGeom>
            <a:noFill/>
            <a:ln w="12700">
              <a:noFill/>
            </a:ln>
          </p:spPr>
          <p:txBody>
            <a:bodyPr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zh-CN" b="1" dirty="0">
                  <a:solidFill>
                    <a:schemeClr val="hlink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4K×4</a:t>
              </a:r>
            </a:p>
          </p:txBody>
        </p:sp>
        <p:sp>
          <p:nvSpPr>
            <p:cNvPr id="23588" name="文本框 23587"/>
            <p:cNvSpPr txBox="1"/>
            <p:nvPr/>
          </p:nvSpPr>
          <p:spPr>
            <a:xfrm>
              <a:off x="3360" y="2016"/>
              <a:ext cx="768" cy="232"/>
            </a:xfrm>
            <a:prstGeom prst="rect">
              <a:avLst/>
            </a:prstGeom>
            <a:noFill/>
            <a:ln w="12700">
              <a:noFill/>
            </a:ln>
          </p:spPr>
          <p:txBody>
            <a:bodyPr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zh-CN" b="1" dirty="0">
                  <a:solidFill>
                    <a:schemeClr val="hlink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4K×4</a:t>
              </a:r>
            </a:p>
          </p:txBody>
        </p:sp>
        <p:sp>
          <p:nvSpPr>
            <p:cNvPr id="23589" name="文本框 23588"/>
            <p:cNvSpPr txBox="1"/>
            <p:nvPr/>
          </p:nvSpPr>
          <p:spPr>
            <a:xfrm>
              <a:off x="3360" y="1104"/>
              <a:ext cx="768" cy="232"/>
            </a:xfrm>
            <a:prstGeom prst="rect">
              <a:avLst/>
            </a:prstGeom>
            <a:noFill/>
            <a:ln w="12700">
              <a:noFill/>
            </a:ln>
          </p:spPr>
          <p:txBody>
            <a:bodyPr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zh-CN" b="1" dirty="0">
                  <a:solidFill>
                    <a:schemeClr val="hlink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4K×4</a:t>
              </a:r>
            </a:p>
          </p:txBody>
        </p:sp>
        <p:sp>
          <p:nvSpPr>
            <p:cNvPr id="23590" name="文本框 23589"/>
            <p:cNvSpPr txBox="1"/>
            <p:nvPr/>
          </p:nvSpPr>
          <p:spPr>
            <a:xfrm>
              <a:off x="2544" y="1104"/>
              <a:ext cx="768" cy="232"/>
            </a:xfrm>
            <a:prstGeom prst="rect">
              <a:avLst/>
            </a:prstGeom>
            <a:noFill/>
            <a:ln w="12700">
              <a:noFill/>
            </a:ln>
          </p:spPr>
          <p:txBody>
            <a:bodyPr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zh-CN" b="1" dirty="0">
                  <a:solidFill>
                    <a:schemeClr val="hlink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4K×4</a:t>
              </a:r>
            </a:p>
          </p:txBody>
        </p:sp>
        <p:sp>
          <p:nvSpPr>
            <p:cNvPr id="23592" name="文本框 23591"/>
            <p:cNvSpPr txBox="1"/>
            <p:nvPr/>
          </p:nvSpPr>
          <p:spPr>
            <a:xfrm>
              <a:off x="2544" y="573"/>
              <a:ext cx="1406" cy="232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zh-CN" b="1">
                  <a:solidFill>
                    <a:schemeClr val="hlink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2KB </a:t>
              </a:r>
            </a:p>
          </p:txBody>
        </p:sp>
        <p:sp>
          <p:nvSpPr>
            <p:cNvPr id="23594" name="直接连接符 23593"/>
            <p:cNvSpPr/>
            <p:nvPr/>
          </p:nvSpPr>
          <p:spPr>
            <a:xfrm>
              <a:off x="3264" y="336"/>
              <a:ext cx="0" cy="192"/>
            </a:xfrm>
            <a:prstGeom prst="line">
              <a:avLst/>
            </a:prstGeom>
            <a:ln w="38100" cap="rnd" cmpd="sng">
              <a:solidFill>
                <a:srgbClr val="FF0000"/>
              </a:solidFill>
              <a:prstDash val="sysDot"/>
              <a:headEnd type="none" w="sm" len="sm"/>
              <a:tailEnd type="none" w="sm" len="sm"/>
            </a:ln>
          </p:spPr>
        </p:sp>
        <p:sp>
          <p:nvSpPr>
            <p:cNvPr id="23595" name="直接连接符 23594"/>
            <p:cNvSpPr/>
            <p:nvPr/>
          </p:nvSpPr>
          <p:spPr>
            <a:xfrm>
              <a:off x="3264" y="2400"/>
              <a:ext cx="0" cy="144"/>
            </a:xfrm>
            <a:prstGeom prst="line">
              <a:avLst/>
            </a:prstGeom>
            <a:ln w="38100" cap="rnd" cmpd="sng">
              <a:solidFill>
                <a:srgbClr val="FF0000"/>
              </a:solidFill>
              <a:prstDash val="sysDot"/>
              <a:headEnd type="none" w="sm" len="sm"/>
              <a:tailEnd type="none" w="sm" len="sm"/>
            </a:ln>
          </p:spPr>
        </p:sp>
        <p:sp>
          <p:nvSpPr>
            <p:cNvPr id="6" name="文本框 5"/>
            <p:cNvSpPr txBox="1"/>
            <p:nvPr/>
          </p:nvSpPr>
          <p:spPr>
            <a:xfrm>
              <a:off x="2544" y="776"/>
              <a:ext cx="1406" cy="232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zh-CN" b="1">
                  <a:solidFill>
                    <a:schemeClr val="hlink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2KB </a:t>
              </a:r>
            </a:p>
          </p:txBody>
        </p:sp>
      </p:grpSp>
      <p:sp>
        <p:nvSpPr>
          <p:cNvPr id="23574" name="文本框 23573"/>
          <p:cNvSpPr txBox="1"/>
          <p:nvPr/>
        </p:nvSpPr>
        <p:spPr>
          <a:xfrm>
            <a:off x="7978140" y="3225165"/>
            <a:ext cx="2209800" cy="39878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zh-CN" altLang="en-US" sz="2000" b="1">
                <a:latin typeface="黑体" panose="02010609060101010101" pitchFamily="49" charset="-122"/>
                <a:ea typeface="黑体" panose="02010609060101010101" pitchFamily="49" charset="-122"/>
              </a:rPr>
              <a:t>需</a:t>
            </a:r>
            <a:r>
              <a:rPr lang="en-US" altLang="zh-CN" sz="2000" b="1">
                <a:latin typeface="黑体" panose="02010609060101010101" pitchFamily="49" charset="-122"/>
                <a:ea typeface="黑体" panose="02010609060101010101" pitchFamily="49" charset="-122"/>
              </a:rPr>
              <a:t>12</a:t>
            </a:r>
            <a:r>
              <a:rPr lang="zh-CN" altLang="en-US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位地址寻址：</a:t>
            </a:r>
          </a:p>
        </p:txBody>
      </p:sp>
      <p:sp>
        <p:nvSpPr>
          <p:cNvPr id="23576" name="文本框 23575"/>
          <p:cNvSpPr txBox="1"/>
          <p:nvPr/>
        </p:nvSpPr>
        <p:spPr>
          <a:xfrm>
            <a:off x="7978140" y="2920365"/>
            <a:ext cx="1905000" cy="3492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eaLnBrk="1" hangingPunct="1">
              <a:lnSpc>
                <a:spcPct val="70000"/>
              </a:lnSpc>
              <a:spcBef>
                <a:spcPct val="50000"/>
              </a:spcBef>
            </a:pPr>
            <a:r>
              <a:rPr lang="en-US" altLang="zh-CN" sz="2400" b="1">
                <a:latin typeface="黑体" panose="02010609060101010101" pitchFamily="49" charset="-122"/>
                <a:ea typeface="黑体" panose="02010609060101010101" pitchFamily="49" charset="-122"/>
              </a:rPr>
              <a:t>4KB</a:t>
            </a:r>
          </a:p>
        </p:txBody>
      </p:sp>
      <p:sp>
        <p:nvSpPr>
          <p:cNvPr id="81" name="右大括号 80"/>
          <p:cNvSpPr/>
          <p:nvPr/>
        </p:nvSpPr>
        <p:spPr>
          <a:xfrm>
            <a:off x="7629525" y="3269615"/>
            <a:ext cx="240030" cy="758190"/>
          </a:xfrm>
          <a:prstGeom prst="rightBrace">
            <a:avLst>
              <a:gd name="adj1" fmla="val 105555"/>
              <a:gd name="adj2" fmla="val 50000"/>
            </a:avLst>
          </a:prstGeom>
          <a:noFill/>
          <a:ln w="28575" cap="sq" cmpd="sng">
            <a:solidFill>
              <a:schemeClr val="tx1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3600" name="文本框 23599"/>
          <p:cNvSpPr txBox="1"/>
          <p:nvPr/>
        </p:nvSpPr>
        <p:spPr>
          <a:xfrm>
            <a:off x="8086725" y="3632835"/>
            <a:ext cx="2209800" cy="39878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altLang="zh-CN" sz="2000" b="1">
                <a:latin typeface="黑体" panose="02010609060101010101" pitchFamily="49" charset="-122"/>
                <a:ea typeface="黑体" panose="02010609060101010101" pitchFamily="49" charset="-122"/>
              </a:rPr>
              <a:t>A11∼A0</a:t>
            </a:r>
          </a:p>
        </p:txBody>
      </p:sp>
      <p:sp>
        <p:nvSpPr>
          <p:cNvPr id="83" name="文本框 82"/>
          <p:cNvSpPr txBox="1"/>
          <p:nvPr/>
        </p:nvSpPr>
        <p:spPr>
          <a:xfrm>
            <a:off x="8075295" y="4702175"/>
            <a:ext cx="2209800" cy="39878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zh-CN" altLang="en-US" sz="2000" b="1">
                <a:latin typeface="黑体" panose="02010609060101010101" pitchFamily="49" charset="-122"/>
                <a:ea typeface="黑体" panose="02010609060101010101" pitchFamily="49" charset="-122"/>
              </a:rPr>
              <a:t>需</a:t>
            </a:r>
            <a:r>
              <a:rPr lang="en-US" altLang="zh-CN" sz="2000" b="1">
                <a:latin typeface="黑体" panose="02010609060101010101" pitchFamily="49" charset="-122"/>
                <a:ea typeface="黑体" panose="02010609060101010101" pitchFamily="49" charset="-122"/>
              </a:rPr>
              <a:t>16</a:t>
            </a:r>
            <a:r>
              <a:rPr lang="zh-CN" altLang="en-US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位地址寻址：</a:t>
            </a:r>
          </a:p>
        </p:txBody>
      </p:sp>
      <p:sp>
        <p:nvSpPr>
          <p:cNvPr id="84" name="文本框 83"/>
          <p:cNvSpPr txBox="1"/>
          <p:nvPr/>
        </p:nvSpPr>
        <p:spPr>
          <a:xfrm>
            <a:off x="8075295" y="4396105"/>
            <a:ext cx="4116705" cy="34925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eaLnBrk="1" hangingPunct="1">
              <a:lnSpc>
                <a:spcPct val="70000"/>
              </a:lnSpc>
              <a:spcBef>
                <a:spcPct val="50000"/>
              </a:spcBef>
            </a:pPr>
            <a:r>
              <a:rPr lang="en-US" altLang="zh-CN" sz="2400" b="1">
                <a:latin typeface="黑体" panose="02010609060101010101" pitchFamily="49" charset="-122"/>
                <a:ea typeface="黑体" panose="02010609060101010101" pitchFamily="49" charset="-122"/>
              </a:rPr>
              <a:t>60KB,</a:t>
            </a:r>
            <a:r>
              <a:rPr lang="zh-CN" altLang="zh-CN" sz="24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用</a:t>
            </a:r>
            <a:r>
              <a:rPr lang="en-US" altLang="zh-CN" sz="24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15</a:t>
            </a:r>
            <a:r>
              <a:rPr lang="zh-CN" altLang="en-US" sz="24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位够不够？为什么？</a:t>
            </a:r>
          </a:p>
        </p:txBody>
      </p:sp>
      <p:sp>
        <p:nvSpPr>
          <p:cNvPr id="85" name="右大括号 84"/>
          <p:cNvSpPr/>
          <p:nvPr/>
        </p:nvSpPr>
        <p:spPr>
          <a:xfrm>
            <a:off x="7726680" y="4099560"/>
            <a:ext cx="240030" cy="2369820"/>
          </a:xfrm>
          <a:prstGeom prst="rightBrace">
            <a:avLst>
              <a:gd name="adj1" fmla="val 105555"/>
              <a:gd name="adj2" fmla="val 50000"/>
            </a:avLst>
          </a:prstGeom>
          <a:noFill/>
          <a:ln w="28575" cap="sq" cmpd="sng">
            <a:solidFill>
              <a:schemeClr val="tx1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86" name="文本框 85"/>
          <p:cNvSpPr txBox="1"/>
          <p:nvPr/>
        </p:nvSpPr>
        <p:spPr>
          <a:xfrm>
            <a:off x="8183880" y="5109845"/>
            <a:ext cx="2209800" cy="39878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altLang="zh-CN" sz="2000" b="1">
                <a:latin typeface="黑体" panose="02010609060101010101" pitchFamily="49" charset="-122"/>
                <a:ea typeface="黑体" panose="02010609060101010101" pitchFamily="49" charset="-122"/>
              </a:rPr>
              <a:t>A15∼A0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TextBox 5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60070" y="519430"/>
            <a:ext cx="11329670" cy="2143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3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、某计算机主存容量为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64K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*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8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，其中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ROM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区为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4KB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，其余为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RAM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区，按字节编址。现要用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2KB*8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位的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ROM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芯片和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4K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*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4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位的</a:t>
            </a:r>
            <a:r>
              <a:rPr lang="en-US" altLang="zh-CN" sz="2000" dirty="0">
                <a:solidFill>
                  <a:srgbClr val="000000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RAM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芯片来设计该存储器，则需要上述规格的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ROM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芯片数和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RAM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芯片数分别是（）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8134350" y="2458085"/>
            <a:ext cx="4213225" cy="3209290"/>
            <a:chOff x="11146" y="3812"/>
            <a:chExt cx="8688" cy="6388"/>
          </a:xfrm>
        </p:grpSpPr>
        <p:grpSp>
          <p:nvGrpSpPr>
            <p:cNvPr id="23640" name="组合 23639"/>
            <p:cNvGrpSpPr/>
            <p:nvPr/>
          </p:nvGrpSpPr>
          <p:grpSpPr>
            <a:xfrm>
              <a:off x="11146" y="3812"/>
              <a:ext cx="4080" cy="6388"/>
              <a:chOff x="2496" y="0"/>
              <a:chExt cx="1632" cy="2592"/>
            </a:xfrm>
          </p:grpSpPr>
          <p:sp>
            <p:nvSpPr>
              <p:cNvPr id="23575" name="文本框 23574"/>
              <p:cNvSpPr txBox="1"/>
              <p:nvPr/>
            </p:nvSpPr>
            <p:spPr>
              <a:xfrm>
                <a:off x="2928" y="0"/>
                <a:ext cx="864" cy="274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/>
              <a:p>
                <a:pPr eaLnBrk="1" hangingPunct="1">
                  <a:lnSpc>
                    <a:spcPct val="70000"/>
                  </a:lnSpc>
                  <a:spcBef>
                    <a:spcPct val="50000"/>
                  </a:spcBef>
                </a:pPr>
                <a:endParaRPr lang="en-US" altLang="zh-CN" sz="3200" b="1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sp>
            <p:nvSpPr>
              <p:cNvPr id="23578" name="矩形 23577"/>
              <p:cNvSpPr/>
              <p:nvPr/>
            </p:nvSpPr>
            <p:spPr>
              <a:xfrm>
                <a:off x="2496" y="288"/>
                <a:ext cx="1632" cy="2304"/>
              </a:xfrm>
              <a:prstGeom prst="rect">
                <a:avLst/>
              </a:prstGeom>
              <a:solidFill>
                <a:srgbClr val="FFFF66"/>
              </a:solidFill>
              <a:ln w="38100" cap="sq" cmpd="sng">
                <a:solidFill>
                  <a:srgbClr val="FF0000"/>
                </a:solidFill>
                <a:prstDash val="solid"/>
                <a:miter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579" name="直接连接符 23578"/>
              <p:cNvSpPr/>
              <p:nvPr/>
            </p:nvSpPr>
            <p:spPr>
              <a:xfrm>
                <a:off x="2496" y="528"/>
                <a:ext cx="1632" cy="0"/>
              </a:xfrm>
              <a:prstGeom prst="line">
                <a:avLst/>
              </a:prstGeom>
              <a:ln w="38100" cap="sq" cmpd="sng">
                <a:solidFill>
                  <a:srgbClr val="FF0000"/>
                </a:solidFill>
                <a:prstDash val="solid"/>
                <a:headEnd type="none" w="sm" len="sm"/>
                <a:tailEnd type="none" w="sm" len="sm"/>
              </a:ln>
            </p:spPr>
          </p:sp>
          <p:sp>
            <p:nvSpPr>
              <p:cNvPr id="23580" name="直接连接符 23579"/>
              <p:cNvSpPr/>
              <p:nvPr/>
            </p:nvSpPr>
            <p:spPr>
              <a:xfrm>
                <a:off x="2496" y="1008"/>
                <a:ext cx="1632" cy="0"/>
              </a:xfrm>
              <a:prstGeom prst="line">
                <a:avLst/>
              </a:prstGeom>
              <a:ln w="38100" cap="sq" cmpd="sng">
                <a:solidFill>
                  <a:srgbClr val="FF0000"/>
                </a:solidFill>
                <a:prstDash val="solid"/>
                <a:headEnd type="none" w="sm" len="sm"/>
                <a:tailEnd type="none" w="sm" len="sm"/>
              </a:ln>
            </p:spPr>
          </p:sp>
          <p:sp>
            <p:nvSpPr>
              <p:cNvPr id="23581" name="直接连接符 23580"/>
              <p:cNvSpPr/>
              <p:nvPr/>
            </p:nvSpPr>
            <p:spPr>
              <a:xfrm>
                <a:off x="2496" y="1488"/>
                <a:ext cx="1632" cy="0"/>
              </a:xfrm>
              <a:prstGeom prst="line">
                <a:avLst/>
              </a:prstGeom>
              <a:ln w="38100" cap="sq" cmpd="sng">
                <a:solidFill>
                  <a:srgbClr val="FF0000"/>
                </a:solidFill>
                <a:prstDash val="solid"/>
                <a:headEnd type="none" w="sm" len="sm"/>
                <a:tailEnd type="none" w="sm" len="sm"/>
              </a:ln>
            </p:spPr>
          </p:sp>
          <p:sp>
            <p:nvSpPr>
              <p:cNvPr id="23582" name="直接连接符 23581"/>
              <p:cNvSpPr/>
              <p:nvPr/>
            </p:nvSpPr>
            <p:spPr>
              <a:xfrm>
                <a:off x="2496" y="1968"/>
                <a:ext cx="1632" cy="0"/>
              </a:xfrm>
              <a:prstGeom prst="line">
                <a:avLst/>
              </a:prstGeom>
              <a:ln w="38100" cap="sq" cmpd="sng">
                <a:solidFill>
                  <a:srgbClr val="FF0000"/>
                </a:solidFill>
                <a:prstDash val="solid"/>
                <a:headEnd type="none" w="sm" len="sm"/>
                <a:tailEnd type="none" w="sm" len="sm"/>
              </a:ln>
            </p:spPr>
          </p:sp>
          <p:sp>
            <p:nvSpPr>
              <p:cNvPr id="23583" name="直接连接符 23582"/>
              <p:cNvSpPr/>
              <p:nvPr/>
            </p:nvSpPr>
            <p:spPr>
              <a:xfrm>
                <a:off x="2496" y="2400"/>
                <a:ext cx="1632" cy="0"/>
              </a:xfrm>
              <a:prstGeom prst="line">
                <a:avLst/>
              </a:prstGeom>
              <a:ln w="38100" cap="sq" cmpd="sng">
                <a:solidFill>
                  <a:srgbClr val="FF0000"/>
                </a:solidFill>
                <a:prstDash val="solid"/>
                <a:headEnd type="none" w="sm" len="sm"/>
                <a:tailEnd type="none" w="sm" len="sm"/>
              </a:ln>
            </p:spPr>
          </p:sp>
          <p:sp>
            <p:nvSpPr>
              <p:cNvPr id="23584" name="直接连接符 23583"/>
              <p:cNvSpPr/>
              <p:nvPr/>
            </p:nvSpPr>
            <p:spPr>
              <a:xfrm>
                <a:off x="3264" y="528"/>
                <a:ext cx="0" cy="1872"/>
              </a:xfrm>
              <a:prstGeom prst="line">
                <a:avLst/>
              </a:prstGeom>
              <a:ln w="38100" cap="sq" cmpd="sng">
                <a:solidFill>
                  <a:srgbClr val="FF0000"/>
                </a:solidFill>
                <a:prstDash val="solid"/>
                <a:headEnd type="none" w="sm" len="sm"/>
                <a:tailEnd type="none" w="sm" len="sm"/>
              </a:ln>
            </p:spPr>
          </p:sp>
          <p:sp>
            <p:nvSpPr>
              <p:cNvPr id="23585" name="文本框 23584"/>
              <p:cNvSpPr txBox="1"/>
              <p:nvPr/>
            </p:nvSpPr>
            <p:spPr>
              <a:xfrm>
                <a:off x="2544" y="1584"/>
                <a:ext cx="768" cy="297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>
                <a:spAutoFit/>
              </a:bodyPr>
              <a:lstStyle/>
              <a:p>
                <a:pPr eaLnBrk="1" hangingPunct="1">
                  <a:spcBef>
                    <a:spcPct val="50000"/>
                  </a:spcBef>
                </a:pPr>
                <a:r>
                  <a:rPr lang="en-US" altLang="zh-CN" b="1">
                    <a:solidFill>
                      <a:schemeClr val="hlink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4K×4</a:t>
                </a:r>
              </a:p>
            </p:txBody>
          </p:sp>
          <p:sp>
            <p:nvSpPr>
              <p:cNvPr id="23586" name="文本框 23585"/>
              <p:cNvSpPr txBox="1"/>
              <p:nvPr/>
            </p:nvSpPr>
            <p:spPr>
              <a:xfrm>
                <a:off x="3360" y="1584"/>
                <a:ext cx="768" cy="297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>
                <a:spAutoFit/>
              </a:bodyPr>
              <a:lstStyle/>
              <a:p>
                <a:pPr eaLnBrk="1" hangingPunct="1">
                  <a:spcBef>
                    <a:spcPct val="50000"/>
                  </a:spcBef>
                </a:pPr>
                <a:r>
                  <a:rPr lang="en-US" altLang="zh-CN" b="1">
                    <a:solidFill>
                      <a:schemeClr val="hlink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4K×4</a:t>
                </a:r>
              </a:p>
            </p:txBody>
          </p:sp>
          <p:sp>
            <p:nvSpPr>
              <p:cNvPr id="23587" name="文本框 23586"/>
              <p:cNvSpPr txBox="1"/>
              <p:nvPr/>
            </p:nvSpPr>
            <p:spPr>
              <a:xfrm>
                <a:off x="2544" y="2016"/>
                <a:ext cx="768" cy="297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>
                <a:spAutoFit/>
              </a:bodyPr>
              <a:lstStyle/>
              <a:p>
                <a:pPr eaLnBrk="1" hangingPunct="1">
                  <a:spcBef>
                    <a:spcPct val="50000"/>
                  </a:spcBef>
                </a:pPr>
                <a:r>
                  <a:rPr lang="en-US" altLang="zh-CN" b="1">
                    <a:solidFill>
                      <a:schemeClr val="hlink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4K×4</a:t>
                </a:r>
              </a:p>
            </p:txBody>
          </p:sp>
          <p:sp>
            <p:nvSpPr>
              <p:cNvPr id="23588" name="文本框 23587"/>
              <p:cNvSpPr txBox="1"/>
              <p:nvPr/>
            </p:nvSpPr>
            <p:spPr>
              <a:xfrm>
                <a:off x="3360" y="2016"/>
                <a:ext cx="768" cy="297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>
                <a:spAutoFit/>
              </a:bodyPr>
              <a:lstStyle/>
              <a:p>
                <a:pPr eaLnBrk="1" hangingPunct="1">
                  <a:spcBef>
                    <a:spcPct val="50000"/>
                  </a:spcBef>
                </a:pPr>
                <a:r>
                  <a:rPr lang="en-US" altLang="zh-CN" b="1">
                    <a:solidFill>
                      <a:schemeClr val="hlink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4K×4</a:t>
                </a:r>
              </a:p>
            </p:txBody>
          </p:sp>
          <p:sp>
            <p:nvSpPr>
              <p:cNvPr id="23589" name="文本框 23588"/>
              <p:cNvSpPr txBox="1"/>
              <p:nvPr/>
            </p:nvSpPr>
            <p:spPr>
              <a:xfrm>
                <a:off x="3360" y="1104"/>
                <a:ext cx="768" cy="297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>
                <a:spAutoFit/>
              </a:bodyPr>
              <a:lstStyle/>
              <a:p>
                <a:pPr eaLnBrk="1" hangingPunct="1">
                  <a:spcBef>
                    <a:spcPct val="50000"/>
                  </a:spcBef>
                </a:pPr>
                <a:r>
                  <a:rPr lang="en-US" altLang="zh-CN" b="1">
                    <a:solidFill>
                      <a:schemeClr val="hlink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4K×4</a:t>
                </a:r>
              </a:p>
            </p:txBody>
          </p:sp>
          <p:sp>
            <p:nvSpPr>
              <p:cNvPr id="23590" name="文本框 23589"/>
              <p:cNvSpPr txBox="1"/>
              <p:nvPr/>
            </p:nvSpPr>
            <p:spPr>
              <a:xfrm>
                <a:off x="2544" y="1104"/>
                <a:ext cx="768" cy="297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>
                <a:spAutoFit/>
              </a:bodyPr>
              <a:lstStyle/>
              <a:p>
                <a:pPr eaLnBrk="1" hangingPunct="1">
                  <a:spcBef>
                    <a:spcPct val="50000"/>
                  </a:spcBef>
                </a:pPr>
                <a:r>
                  <a:rPr lang="en-US" altLang="zh-CN" b="1">
                    <a:solidFill>
                      <a:schemeClr val="hlink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4K×4</a:t>
                </a:r>
              </a:p>
            </p:txBody>
          </p:sp>
          <p:sp>
            <p:nvSpPr>
              <p:cNvPr id="23592" name="文本框 23591"/>
              <p:cNvSpPr txBox="1"/>
              <p:nvPr/>
            </p:nvSpPr>
            <p:spPr>
              <a:xfrm>
                <a:off x="2544" y="573"/>
                <a:ext cx="1406" cy="297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square">
                <a:spAutoFit/>
              </a:bodyPr>
              <a:lstStyle/>
              <a:p>
                <a:pPr algn="ctr" eaLnBrk="1" hangingPunct="1">
                  <a:spcBef>
                    <a:spcPct val="50000"/>
                  </a:spcBef>
                </a:pPr>
                <a:r>
                  <a:rPr lang="en-US" altLang="zh-CN" b="1">
                    <a:solidFill>
                      <a:schemeClr val="hlink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2KB </a:t>
                </a:r>
              </a:p>
            </p:txBody>
          </p:sp>
          <p:sp>
            <p:nvSpPr>
              <p:cNvPr id="23594" name="直接连接符 23593"/>
              <p:cNvSpPr/>
              <p:nvPr/>
            </p:nvSpPr>
            <p:spPr>
              <a:xfrm>
                <a:off x="3264" y="336"/>
                <a:ext cx="0" cy="192"/>
              </a:xfrm>
              <a:prstGeom prst="line">
                <a:avLst/>
              </a:prstGeom>
              <a:ln w="38100" cap="rnd" cmpd="sng">
                <a:solidFill>
                  <a:srgbClr val="FF0000"/>
                </a:solidFill>
                <a:prstDash val="sysDot"/>
                <a:headEnd type="none" w="sm" len="sm"/>
                <a:tailEnd type="none" w="sm" len="sm"/>
              </a:ln>
            </p:spPr>
          </p:sp>
          <p:sp>
            <p:nvSpPr>
              <p:cNvPr id="23595" name="直接连接符 23594"/>
              <p:cNvSpPr/>
              <p:nvPr/>
            </p:nvSpPr>
            <p:spPr>
              <a:xfrm>
                <a:off x="3264" y="2400"/>
                <a:ext cx="0" cy="144"/>
              </a:xfrm>
              <a:prstGeom prst="line">
                <a:avLst/>
              </a:prstGeom>
              <a:ln w="38100" cap="rnd" cmpd="sng">
                <a:solidFill>
                  <a:srgbClr val="FF0000"/>
                </a:solidFill>
                <a:prstDash val="sysDot"/>
                <a:headEnd type="none" w="sm" len="sm"/>
                <a:tailEnd type="none" w="sm" len="sm"/>
              </a:ln>
            </p:spPr>
          </p:sp>
          <p:sp>
            <p:nvSpPr>
              <p:cNvPr id="6" name="文本框 5"/>
              <p:cNvSpPr txBox="1"/>
              <p:nvPr/>
            </p:nvSpPr>
            <p:spPr>
              <a:xfrm>
                <a:off x="2544" y="776"/>
                <a:ext cx="1406" cy="297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square">
                <a:spAutoFit/>
              </a:bodyPr>
              <a:lstStyle/>
              <a:p>
                <a:pPr algn="ctr" eaLnBrk="1" hangingPunct="1">
                  <a:spcBef>
                    <a:spcPct val="50000"/>
                  </a:spcBef>
                </a:pPr>
                <a:r>
                  <a:rPr lang="en-US" altLang="zh-CN" b="1">
                    <a:solidFill>
                      <a:schemeClr val="hlink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2KB </a:t>
                </a:r>
              </a:p>
            </p:txBody>
          </p:sp>
        </p:grpSp>
        <p:sp>
          <p:nvSpPr>
            <p:cNvPr id="23574" name="文本框 23573"/>
            <p:cNvSpPr txBox="1"/>
            <p:nvPr/>
          </p:nvSpPr>
          <p:spPr>
            <a:xfrm>
              <a:off x="16030" y="5062"/>
              <a:ext cx="3480" cy="79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zh-CN" altLang="en-US" sz="1600" b="1">
                  <a:latin typeface="黑体" panose="02010609060101010101" pitchFamily="49" charset="-122"/>
                  <a:ea typeface="黑体" panose="02010609060101010101" pitchFamily="49" charset="-122"/>
                </a:rPr>
                <a:t>需</a:t>
              </a:r>
              <a:r>
                <a:rPr lang="en-US" altLang="zh-CN" sz="1600" b="1">
                  <a:latin typeface="黑体" panose="02010609060101010101" pitchFamily="49" charset="-122"/>
                  <a:ea typeface="黑体" panose="02010609060101010101" pitchFamily="49" charset="-122"/>
                </a:rPr>
                <a:t>12</a:t>
              </a:r>
              <a:r>
                <a:rPr lang="zh-CN" altLang="en-US" sz="1600" b="1" dirty="0">
                  <a:latin typeface="黑体" panose="02010609060101010101" pitchFamily="49" charset="-122"/>
                  <a:ea typeface="黑体" panose="02010609060101010101" pitchFamily="49" charset="-122"/>
                </a:rPr>
                <a:t>位地址寻址</a:t>
              </a:r>
              <a:r>
                <a:rPr lang="zh-CN" altLang="en-US" sz="2000" b="1" dirty="0">
                  <a:latin typeface="黑体" panose="02010609060101010101" pitchFamily="49" charset="-122"/>
                  <a:ea typeface="黑体" panose="02010609060101010101" pitchFamily="49" charset="-122"/>
                </a:rPr>
                <a:t>：</a:t>
              </a:r>
            </a:p>
          </p:txBody>
        </p:sp>
        <p:sp>
          <p:nvSpPr>
            <p:cNvPr id="23576" name="文本框 23575"/>
            <p:cNvSpPr txBox="1"/>
            <p:nvPr/>
          </p:nvSpPr>
          <p:spPr>
            <a:xfrm>
              <a:off x="16030" y="4582"/>
              <a:ext cx="3000" cy="69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lstStyle/>
            <a:p>
              <a:pPr eaLnBrk="1" hangingPunct="1">
                <a:lnSpc>
                  <a:spcPct val="70000"/>
                </a:lnSpc>
                <a:spcBef>
                  <a:spcPct val="50000"/>
                </a:spcBef>
              </a:pPr>
              <a:r>
                <a:rPr lang="en-US" altLang="zh-CN" sz="2400" b="1">
                  <a:latin typeface="黑体" panose="02010609060101010101" pitchFamily="49" charset="-122"/>
                  <a:ea typeface="黑体" panose="02010609060101010101" pitchFamily="49" charset="-122"/>
                </a:rPr>
                <a:t>4KB</a:t>
              </a:r>
            </a:p>
          </p:txBody>
        </p:sp>
        <p:sp>
          <p:nvSpPr>
            <p:cNvPr id="81" name="右大括号 80"/>
            <p:cNvSpPr/>
            <p:nvPr/>
          </p:nvSpPr>
          <p:spPr>
            <a:xfrm>
              <a:off x="15481" y="5132"/>
              <a:ext cx="378" cy="1178"/>
            </a:xfrm>
            <a:prstGeom prst="rightBrace">
              <a:avLst>
                <a:gd name="adj1" fmla="val 105555"/>
                <a:gd name="adj2" fmla="val 50000"/>
              </a:avLst>
            </a:prstGeom>
            <a:noFill/>
            <a:ln w="28575" cap="sq" cmpd="sng">
              <a:solidFill>
                <a:schemeClr val="tx1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600" name="文本框 23599"/>
            <p:cNvSpPr txBox="1"/>
            <p:nvPr/>
          </p:nvSpPr>
          <p:spPr>
            <a:xfrm>
              <a:off x="16201" y="5704"/>
              <a:ext cx="3480" cy="79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 sz="2000" b="1">
                  <a:latin typeface="黑体" panose="02010609060101010101" pitchFamily="49" charset="-122"/>
                  <a:ea typeface="黑体" panose="02010609060101010101" pitchFamily="49" charset="-122"/>
                </a:rPr>
                <a:t>A11∼A0</a:t>
              </a:r>
            </a:p>
          </p:txBody>
        </p:sp>
        <p:sp>
          <p:nvSpPr>
            <p:cNvPr id="83" name="文本框 82"/>
            <p:cNvSpPr txBox="1"/>
            <p:nvPr/>
          </p:nvSpPr>
          <p:spPr>
            <a:xfrm>
              <a:off x="16183" y="7388"/>
              <a:ext cx="3480" cy="67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zh-CN" altLang="en-US" sz="1600" b="1">
                  <a:latin typeface="黑体" panose="02010609060101010101" pitchFamily="49" charset="-122"/>
                  <a:ea typeface="黑体" panose="02010609060101010101" pitchFamily="49" charset="-122"/>
                </a:rPr>
                <a:t>需</a:t>
              </a:r>
              <a:r>
                <a:rPr lang="en-US" altLang="zh-CN" sz="1600" b="1">
                  <a:latin typeface="黑体" panose="02010609060101010101" pitchFamily="49" charset="-122"/>
                  <a:ea typeface="黑体" panose="02010609060101010101" pitchFamily="49" charset="-122"/>
                </a:rPr>
                <a:t>16</a:t>
              </a:r>
              <a:r>
                <a:rPr lang="zh-CN" altLang="en-US" sz="1600" b="1" dirty="0">
                  <a:latin typeface="黑体" panose="02010609060101010101" pitchFamily="49" charset="-122"/>
                  <a:ea typeface="黑体" panose="02010609060101010101" pitchFamily="49" charset="-122"/>
                </a:rPr>
                <a:t>位地址寻址：</a:t>
              </a:r>
            </a:p>
          </p:txBody>
        </p:sp>
        <p:sp>
          <p:nvSpPr>
            <p:cNvPr id="84" name="文本框 83"/>
            <p:cNvSpPr txBox="1"/>
            <p:nvPr/>
          </p:nvSpPr>
          <p:spPr>
            <a:xfrm>
              <a:off x="16183" y="6908"/>
              <a:ext cx="3000" cy="69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lstStyle/>
            <a:p>
              <a:pPr eaLnBrk="1" hangingPunct="1">
                <a:lnSpc>
                  <a:spcPct val="70000"/>
                </a:lnSpc>
                <a:spcBef>
                  <a:spcPct val="50000"/>
                </a:spcBef>
              </a:pPr>
              <a:r>
                <a:rPr lang="en-US" altLang="zh-CN" sz="2400" b="1">
                  <a:latin typeface="黑体" panose="02010609060101010101" pitchFamily="49" charset="-122"/>
                  <a:ea typeface="黑体" panose="02010609060101010101" pitchFamily="49" charset="-122"/>
                </a:rPr>
                <a:t>60KB</a:t>
              </a:r>
            </a:p>
          </p:txBody>
        </p:sp>
        <p:sp>
          <p:nvSpPr>
            <p:cNvPr id="85" name="右大括号 84"/>
            <p:cNvSpPr/>
            <p:nvPr/>
          </p:nvSpPr>
          <p:spPr>
            <a:xfrm>
              <a:off x="15634" y="6439"/>
              <a:ext cx="378" cy="3679"/>
            </a:xfrm>
            <a:prstGeom prst="rightBrace">
              <a:avLst>
                <a:gd name="adj1" fmla="val 105555"/>
                <a:gd name="adj2" fmla="val 50000"/>
              </a:avLst>
            </a:prstGeom>
            <a:noFill/>
            <a:ln w="28575" cap="sq" cmpd="sng">
              <a:solidFill>
                <a:schemeClr val="tx1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6" name="文本框 85"/>
            <p:cNvSpPr txBox="1"/>
            <p:nvPr/>
          </p:nvSpPr>
          <p:spPr>
            <a:xfrm>
              <a:off x="16354" y="8030"/>
              <a:ext cx="3480" cy="79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 sz="2000" b="1">
                  <a:latin typeface="黑体" panose="02010609060101010101" pitchFamily="49" charset="-122"/>
                  <a:ea typeface="黑体" panose="02010609060101010101" pitchFamily="49" charset="-122"/>
                </a:rPr>
                <a:t>A15∼A0</a:t>
              </a:r>
            </a:p>
          </p:txBody>
        </p:sp>
      </p:grpSp>
      <p:graphicFrame>
        <p:nvGraphicFramePr>
          <p:cNvPr id="8" name="表格 7"/>
          <p:cNvGraphicFramePr/>
          <p:nvPr>
            <p:custDataLst>
              <p:tags r:id="rId2"/>
            </p:custDataLst>
          </p:nvPr>
        </p:nvGraphicFramePr>
        <p:xfrm>
          <a:off x="417195" y="2379345"/>
          <a:ext cx="7426960" cy="44767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41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4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41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641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641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641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641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641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641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641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641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641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641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4641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4641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4641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40195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000"/>
                        <a:t>A15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000"/>
                        <a:t>A14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000"/>
                        <a:t>A13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000"/>
                        <a:t>A12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000"/>
                        <a:t>A11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000"/>
                        <a:t>A10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000"/>
                        <a:t>A9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000"/>
                        <a:t>A8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000"/>
                        <a:t>A7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000"/>
                        <a:t>A6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000"/>
                        <a:t>A5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000"/>
                        <a:t>A4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000"/>
                        <a:t>A3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000"/>
                        <a:t>A2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000"/>
                        <a:t>A1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000"/>
                        <a:t>A0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b="1" u="sng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b="1" u="sng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b="1" u="sng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b="1" u="sng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b="1" u="sng">
                          <a:solidFill>
                            <a:srgbClr val="FF66CC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0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0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0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0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0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0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0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0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0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b="1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b="1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b="1" u="sng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b="1" u="sng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b="1" u="sng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b="1" u="sng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b="1" u="sng">
                          <a:solidFill>
                            <a:srgbClr val="FF66CC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0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0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0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0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0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0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0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0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0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b="1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b="1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b="1" u="sng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b="1" u="sng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b="1" u="sng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b="1" u="sng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b="1" u="sng">
                          <a:solidFill>
                            <a:srgbClr val="FF66CC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/>
                        <a:t>0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/>
                        <a:t>0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/>
                        <a:t>0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/>
                        <a:t>0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/>
                        <a:t>0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/>
                        <a:t>0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/>
                        <a:t>0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/>
                        <a:t>0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/>
                        <a:t>0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b="1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b="1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b="1" u="sng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b="1" u="sng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b="1" u="sng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b="1" u="sng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b="1" u="sng">
                          <a:solidFill>
                            <a:srgbClr val="FF66CC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/>
                        <a:t>0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/>
                        <a:t>0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/>
                        <a:t>0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/>
                        <a:t>0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/>
                        <a:t>0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/>
                        <a:t>0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/>
                        <a:t>0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/>
                        <a:t>0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/>
                        <a:t>0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b="1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b="1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b="1" u="sng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b="1" u="sng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b="1" u="sng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b="1" u="sng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b="1" u="sng">
                          <a:solidFill>
                            <a:srgbClr val="FF66CC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/>
                        <a:t>0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/>
                        <a:t>0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/>
                        <a:t>0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/>
                        <a:t>0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/>
                        <a:t>0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/>
                        <a:t>0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/>
                        <a:t>0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/>
                        <a:t>0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b="1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b="1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b="1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b="1" u="sng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b="1" u="sng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b="1" u="sng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b="1" u="sng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b="1" u="sng">
                          <a:solidFill>
                            <a:srgbClr val="FF66CC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/>
                        <a:t>0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/>
                        <a:t>0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/>
                        <a:t>0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/>
                        <a:t>0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/>
                        <a:t>0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/>
                        <a:t>0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/>
                        <a:t>0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/>
                        <a:t>0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b="1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b="1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b="1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b="1" u="sng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b="1" u="sng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b="1" u="sng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b="1" u="sng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b="1" u="sng">
                          <a:solidFill>
                            <a:srgbClr val="FF66CC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/>
                        <a:t>0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/>
                        <a:t>0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/>
                        <a:t>0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/>
                        <a:t>0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/>
                        <a:t>0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/>
                        <a:t>0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/>
                        <a:t>0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/>
                        <a:t>0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b="1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b="1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b="1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b="1" u="sng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b="1" u="sng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b="1" u="sng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b="1" u="sng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b="1" u="sng">
                          <a:solidFill>
                            <a:srgbClr val="FF66CC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/>
                        <a:t>0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/>
                        <a:t>0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/>
                        <a:t>0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/>
                        <a:t>0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/>
                        <a:t>0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/>
                        <a:t>0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/>
                        <a:t>0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/>
                        <a:t>0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b="1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b="1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b="1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b="1" u="sng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b="1" u="sng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b="1" u="sng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b="1" u="sng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b="1" u="sng">
                          <a:solidFill>
                            <a:srgbClr val="FF66CC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/>
                        <a:t>0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/>
                        <a:t>0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/>
                        <a:t>0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/>
                        <a:t>0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/>
                        <a:t>0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/>
                        <a:t>0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/>
                        <a:t>0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/>
                        <a:t>1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b="1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b="1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b="1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b="1" u="sng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b="1" u="sng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b="1" u="sng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b="1" u="sng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b="1" u="sng">
                          <a:solidFill>
                            <a:srgbClr val="FF66CC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......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......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......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......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......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......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......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......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......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......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......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b="1" u="sng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b="1" u="sng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b="1" u="sng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b="1" u="sng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b="1" u="sng">
                          <a:solidFill>
                            <a:srgbClr val="FF66CC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1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1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1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1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1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1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1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1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1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1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1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3" name="标题 3"/>
          <p:cNvSpPr>
            <a:spLocks noGrp="1"/>
          </p:cNvSpPr>
          <p:nvPr/>
        </p:nvSpPr>
        <p:spPr>
          <a:xfrm>
            <a:off x="560212" y="204274"/>
            <a:ext cx="10515600" cy="617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zh-CN" dirty="0">
                <a:solidFill>
                  <a:srgbClr val="FF0000"/>
                </a:solidFill>
              </a:rPr>
              <a:t>提问</a:t>
            </a:r>
            <a:r>
              <a:rPr lang="en-US" altLang="zh-CN" dirty="0">
                <a:solidFill>
                  <a:srgbClr val="FF0000"/>
                </a:solidFill>
              </a:rPr>
              <a:t>-13 (4-14)   - </a:t>
            </a:r>
            <a:r>
              <a:rPr lang="zh-CN" altLang="en-US" dirty="0">
                <a:solidFill>
                  <a:srgbClr val="FF0000"/>
                </a:solidFill>
              </a:rPr>
              <a:t>观察片选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TextBox 5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60070" y="519430"/>
            <a:ext cx="11329670" cy="2143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3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、某计算机主存容量为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64K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*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8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，其中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ROM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区为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4KB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，其余为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RAM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区，按字节编址。现要用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2KB*8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位的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ROM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芯片和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4K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*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4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位的</a:t>
            </a:r>
            <a:r>
              <a:rPr lang="en-US" altLang="zh-CN" sz="2000" dirty="0">
                <a:solidFill>
                  <a:srgbClr val="000000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RAM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芯片来设计该存储器，则需要上述规格的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ROM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芯片数和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RAM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芯片数分别是（）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8134350" y="2458085"/>
            <a:ext cx="4213225" cy="3209290"/>
            <a:chOff x="11146" y="3812"/>
            <a:chExt cx="8688" cy="6388"/>
          </a:xfrm>
        </p:grpSpPr>
        <p:grpSp>
          <p:nvGrpSpPr>
            <p:cNvPr id="23640" name="组合 23639"/>
            <p:cNvGrpSpPr/>
            <p:nvPr/>
          </p:nvGrpSpPr>
          <p:grpSpPr>
            <a:xfrm>
              <a:off x="11146" y="3812"/>
              <a:ext cx="4080" cy="6388"/>
              <a:chOff x="2496" y="0"/>
              <a:chExt cx="1632" cy="2592"/>
            </a:xfrm>
          </p:grpSpPr>
          <p:sp>
            <p:nvSpPr>
              <p:cNvPr id="23575" name="文本框 23574"/>
              <p:cNvSpPr txBox="1"/>
              <p:nvPr/>
            </p:nvSpPr>
            <p:spPr>
              <a:xfrm>
                <a:off x="2928" y="0"/>
                <a:ext cx="864" cy="274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/>
              <a:p>
                <a:pPr eaLnBrk="1" hangingPunct="1">
                  <a:lnSpc>
                    <a:spcPct val="70000"/>
                  </a:lnSpc>
                  <a:spcBef>
                    <a:spcPct val="50000"/>
                  </a:spcBef>
                </a:pPr>
                <a:endParaRPr lang="en-US" altLang="zh-CN" sz="3200" b="1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sp>
            <p:nvSpPr>
              <p:cNvPr id="23578" name="矩形 23577"/>
              <p:cNvSpPr/>
              <p:nvPr/>
            </p:nvSpPr>
            <p:spPr>
              <a:xfrm>
                <a:off x="2496" y="288"/>
                <a:ext cx="1632" cy="2304"/>
              </a:xfrm>
              <a:prstGeom prst="rect">
                <a:avLst/>
              </a:prstGeom>
              <a:solidFill>
                <a:srgbClr val="FFFF66"/>
              </a:solidFill>
              <a:ln w="38100" cap="sq" cmpd="sng">
                <a:solidFill>
                  <a:srgbClr val="FF0000"/>
                </a:solidFill>
                <a:prstDash val="solid"/>
                <a:miter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579" name="直接连接符 23578"/>
              <p:cNvSpPr/>
              <p:nvPr/>
            </p:nvSpPr>
            <p:spPr>
              <a:xfrm>
                <a:off x="2496" y="528"/>
                <a:ext cx="1632" cy="0"/>
              </a:xfrm>
              <a:prstGeom prst="line">
                <a:avLst/>
              </a:prstGeom>
              <a:ln w="38100" cap="sq" cmpd="sng">
                <a:solidFill>
                  <a:srgbClr val="FF0000"/>
                </a:solidFill>
                <a:prstDash val="solid"/>
                <a:headEnd type="none" w="sm" len="sm"/>
                <a:tailEnd type="none" w="sm" len="sm"/>
              </a:ln>
            </p:spPr>
          </p:sp>
          <p:sp>
            <p:nvSpPr>
              <p:cNvPr id="23580" name="直接连接符 23579"/>
              <p:cNvSpPr/>
              <p:nvPr/>
            </p:nvSpPr>
            <p:spPr>
              <a:xfrm>
                <a:off x="2496" y="1008"/>
                <a:ext cx="1632" cy="0"/>
              </a:xfrm>
              <a:prstGeom prst="line">
                <a:avLst/>
              </a:prstGeom>
              <a:ln w="38100" cap="sq" cmpd="sng">
                <a:solidFill>
                  <a:srgbClr val="FF0000"/>
                </a:solidFill>
                <a:prstDash val="solid"/>
                <a:headEnd type="none" w="sm" len="sm"/>
                <a:tailEnd type="none" w="sm" len="sm"/>
              </a:ln>
            </p:spPr>
          </p:sp>
          <p:sp>
            <p:nvSpPr>
              <p:cNvPr id="23581" name="直接连接符 23580"/>
              <p:cNvSpPr/>
              <p:nvPr/>
            </p:nvSpPr>
            <p:spPr>
              <a:xfrm>
                <a:off x="2496" y="1488"/>
                <a:ext cx="1632" cy="0"/>
              </a:xfrm>
              <a:prstGeom prst="line">
                <a:avLst/>
              </a:prstGeom>
              <a:ln w="38100" cap="sq" cmpd="sng">
                <a:solidFill>
                  <a:srgbClr val="FF0000"/>
                </a:solidFill>
                <a:prstDash val="solid"/>
                <a:headEnd type="none" w="sm" len="sm"/>
                <a:tailEnd type="none" w="sm" len="sm"/>
              </a:ln>
            </p:spPr>
          </p:sp>
          <p:sp>
            <p:nvSpPr>
              <p:cNvPr id="23582" name="直接连接符 23581"/>
              <p:cNvSpPr/>
              <p:nvPr/>
            </p:nvSpPr>
            <p:spPr>
              <a:xfrm>
                <a:off x="2496" y="1968"/>
                <a:ext cx="1632" cy="0"/>
              </a:xfrm>
              <a:prstGeom prst="line">
                <a:avLst/>
              </a:prstGeom>
              <a:ln w="38100" cap="sq" cmpd="sng">
                <a:solidFill>
                  <a:srgbClr val="FF0000"/>
                </a:solidFill>
                <a:prstDash val="solid"/>
                <a:headEnd type="none" w="sm" len="sm"/>
                <a:tailEnd type="none" w="sm" len="sm"/>
              </a:ln>
            </p:spPr>
          </p:sp>
          <p:sp>
            <p:nvSpPr>
              <p:cNvPr id="23583" name="直接连接符 23582"/>
              <p:cNvSpPr/>
              <p:nvPr/>
            </p:nvSpPr>
            <p:spPr>
              <a:xfrm>
                <a:off x="2496" y="2400"/>
                <a:ext cx="1632" cy="0"/>
              </a:xfrm>
              <a:prstGeom prst="line">
                <a:avLst/>
              </a:prstGeom>
              <a:ln w="38100" cap="sq" cmpd="sng">
                <a:solidFill>
                  <a:srgbClr val="FF0000"/>
                </a:solidFill>
                <a:prstDash val="solid"/>
                <a:headEnd type="none" w="sm" len="sm"/>
                <a:tailEnd type="none" w="sm" len="sm"/>
              </a:ln>
            </p:spPr>
          </p:sp>
          <p:sp>
            <p:nvSpPr>
              <p:cNvPr id="23584" name="直接连接符 23583"/>
              <p:cNvSpPr/>
              <p:nvPr/>
            </p:nvSpPr>
            <p:spPr>
              <a:xfrm>
                <a:off x="3264" y="528"/>
                <a:ext cx="0" cy="1872"/>
              </a:xfrm>
              <a:prstGeom prst="line">
                <a:avLst/>
              </a:prstGeom>
              <a:ln w="38100" cap="sq" cmpd="sng">
                <a:solidFill>
                  <a:srgbClr val="FF0000"/>
                </a:solidFill>
                <a:prstDash val="solid"/>
                <a:headEnd type="none" w="sm" len="sm"/>
                <a:tailEnd type="none" w="sm" len="sm"/>
              </a:ln>
            </p:spPr>
          </p:sp>
          <p:sp>
            <p:nvSpPr>
              <p:cNvPr id="23585" name="文本框 23584"/>
              <p:cNvSpPr txBox="1"/>
              <p:nvPr/>
            </p:nvSpPr>
            <p:spPr>
              <a:xfrm>
                <a:off x="2544" y="1584"/>
                <a:ext cx="768" cy="297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>
                <a:spAutoFit/>
              </a:bodyPr>
              <a:lstStyle/>
              <a:p>
                <a:pPr eaLnBrk="1" hangingPunct="1">
                  <a:spcBef>
                    <a:spcPct val="50000"/>
                  </a:spcBef>
                </a:pPr>
                <a:r>
                  <a:rPr lang="en-US" altLang="zh-CN" b="1">
                    <a:solidFill>
                      <a:schemeClr val="hlink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4K×4</a:t>
                </a:r>
              </a:p>
            </p:txBody>
          </p:sp>
          <p:sp>
            <p:nvSpPr>
              <p:cNvPr id="23586" name="文本框 23585"/>
              <p:cNvSpPr txBox="1"/>
              <p:nvPr/>
            </p:nvSpPr>
            <p:spPr>
              <a:xfrm>
                <a:off x="3360" y="1584"/>
                <a:ext cx="768" cy="297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>
                <a:spAutoFit/>
              </a:bodyPr>
              <a:lstStyle/>
              <a:p>
                <a:pPr eaLnBrk="1" hangingPunct="1">
                  <a:spcBef>
                    <a:spcPct val="50000"/>
                  </a:spcBef>
                </a:pPr>
                <a:r>
                  <a:rPr lang="en-US" altLang="zh-CN" b="1">
                    <a:solidFill>
                      <a:schemeClr val="hlink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4K×4</a:t>
                </a:r>
              </a:p>
            </p:txBody>
          </p:sp>
          <p:sp>
            <p:nvSpPr>
              <p:cNvPr id="23587" name="文本框 23586"/>
              <p:cNvSpPr txBox="1"/>
              <p:nvPr/>
            </p:nvSpPr>
            <p:spPr>
              <a:xfrm>
                <a:off x="2544" y="2016"/>
                <a:ext cx="768" cy="297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>
                <a:spAutoFit/>
              </a:bodyPr>
              <a:lstStyle/>
              <a:p>
                <a:pPr eaLnBrk="1" hangingPunct="1">
                  <a:spcBef>
                    <a:spcPct val="50000"/>
                  </a:spcBef>
                </a:pPr>
                <a:r>
                  <a:rPr lang="en-US" altLang="zh-CN" b="1">
                    <a:solidFill>
                      <a:schemeClr val="hlink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4K×4</a:t>
                </a:r>
              </a:p>
            </p:txBody>
          </p:sp>
          <p:sp>
            <p:nvSpPr>
              <p:cNvPr id="23588" name="文本框 23587"/>
              <p:cNvSpPr txBox="1"/>
              <p:nvPr/>
            </p:nvSpPr>
            <p:spPr>
              <a:xfrm>
                <a:off x="3360" y="2016"/>
                <a:ext cx="768" cy="297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>
                <a:spAutoFit/>
              </a:bodyPr>
              <a:lstStyle/>
              <a:p>
                <a:pPr eaLnBrk="1" hangingPunct="1">
                  <a:spcBef>
                    <a:spcPct val="50000"/>
                  </a:spcBef>
                </a:pPr>
                <a:r>
                  <a:rPr lang="en-US" altLang="zh-CN" b="1">
                    <a:solidFill>
                      <a:schemeClr val="hlink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4K×4</a:t>
                </a:r>
              </a:p>
            </p:txBody>
          </p:sp>
          <p:sp>
            <p:nvSpPr>
              <p:cNvPr id="23589" name="文本框 23588"/>
              <p:cNvSpPr txBox="1"/>
              <p:nvPr/>
            </p:nvSpPr>
            <p:spPr>
              <a:xfrm>
                <a:off x="3360" y="1104"/>
                <a:ext cx="768" cy="297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>
                <a:spAutoFit/>
              </a:bodyPr>
              <a:lstStyle/>
              <a:p>
                <a:pPr eaLnBrk="1" hangingPunct="1">
                  <a:spcBef>
                    <a:spcPct val="50000"/>
                  </a:spcBef>
                </a:pPr>
                <a:r>
                  <a:rPr lang="en-US" altLang="zh-CN" b="1">
                    <a:solidFill>
                      <a:schemeClr val="hlink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4K×4</a:t>
                </a:r>
              </a:p>
            </p:txBody>
          </p:sp>
          <p:sp>
            <p:nvSpPr>
              <p:cNvPr id="23590" name="文本框 23589"/>
              <p:cNvSpPr txBox="1"/>
              <p:nvPr/>
            </p:nvSpPr>
            <p:spPr>
              <a:xfrm>
                <a:off x="2544" y="1104"/>
                <a:ext cx="768" cy="297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>
                <a:spAutoFit/>
              </a:bodyPr>
              <a:lstStyle/>
              <a:p>
                <a:pPr eaLnBrk="1" hangingPunct="1">
                  <a:spcBef>
                    <a:spcPct val="50000"/>
                  </a:spcBef>
                </a:pPr>
                <a:r>
                  <a:rPr lang="en-US" altLang="zh-CN" b="1">
                    <a:solidFill>
                      <a:schemeClr val="hlink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4K×4</a:t>
                </a:r>
              </a:p>
            </p:txBody>
          </p:sp>
          <p:sp>
            <p:nvSpPr>
              <p:cNvPr id="23592" name="文本框 23591"/>
              <p:cNvSpPr txBox="1"/>
              <p:nvPr/>
            </p:nvSpPr>
            <p:spPr>
              <a:xfrm>
                <a:off x="2544" y="573"/>
                <a:ext cx="1406" cy="297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square">
                <a:spAutoFit/>
              </a:bodyPr>
              <a:lstStyle/>
              <a:p>
                <a:pPr algn="ctr" eaLnBrk="1" hangingPunct="1">
                  <a:spcBef>
                    <a:spcPct val="50000"/>
                  </a:spcBef>
                </a:pPr>
                <a:r>
                  <a:rPr lang="en-US" altLang="zh-CN" b="1">
                    <a:solidFill>
                      <a:schemeClr val="hlink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2KB </a:t>
                </a:r>
              </a:p>
            </p:txBody>
          </p:sp>
          <p:sp>
            <p:nvSpPr>
              <p:cNvPr id="23594" name="直接连接符 23593"/>
              <p:cNvSpPr/>
              <p:nvPr/>
            </p:nvSpPr>
            <p:spPr>
              <a:xfrm>
                <a:off x="3264" y="336"/>
                <a:ext cx="0" cy="192"/>
              </a:xfrm>
              <a:prstGeom prst="line">
                <a:avLst/>
              </a:prstGeom>
              <a:ln w="38100" cap="rnd" cmpd="sng">
                <a:solidFill>
                  <a:srgbClr val="FF0000"/>
                </a:solidFill>
                <a:prstDash val="sysDot"/>
                <a:headEnd type="none" w="sm" len="sm"/>
                <a:tailEnd type="none" w="sm" len="sm"/>
              </a:ln>
            </p:spPr>
          </p:sp>
          <p:sp>
            <p:nvSpPr>
              <p:cNvPr id="23595" name="直接连接符 23594"/>
              <p:cNvSpPr/>
              <p:nvPr/>
            </p:nvSpPr>
            <p:spPr>
              <a:xfrm>
                <a:off x="3264" y="2400"/>
                <a:ext cx="0" cy="144"/>
              </a:xfrm>
              <a:prstGeom prst="line">
                <a:avLst/>
              </a:prstGeom>
              <a:ln w="38100" cap="rnd" cmpd="sng">
                <a:solidFill>
                  <a:srgbClr val="FF0000"/>
                </a:solidFill>
                <a:prstDash val="sysDot"/>
                <a:headEnd type="none" w="sm" len="sm"/>
                <a:tailEnd type="none" w="sm" len="sm"/>
              </a:ln>
            </p:spPr>
          </p:sp>
          <p:sp>
            <p:nvSpPr>
              <p:cNvPr id="6" name="文本框 5"/>
              <p:cNvSpPr txBox="1"/>
              <p:nvPr/>
            </p:nvSpPr>
            <p:spPr>
              <a:xfrm>
                <a:off x="2544" y="776"/>
                <a:ext cx="1406" cy="297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square">
                <a:spAutoFit/>
              </a:bodyPr>
              <a:lstStyle/>
              <a:p>
                <a:pPr algn="ctr" eaLnBrk="1" hangingPunct="1">
                  <a:spcBef>
                    <a:spcPct val="50000"/>
                  </a:spcBef>
                </a:pPr>
                <a:r>
                  <a:rPr lang="en-US" altLang="zh-CN" b="1">
                    <a:solidFill>
                      <a:schemeClr val="hlink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2KB </a:t>
                </a:r>
              </a:p>
            </p:txBody>
          </p:sp>
        </p:grpSp>
        <p:sp>
          <p:nvSpPr>
            <p:cNvPr id="23574" name="文本框 23573"/>
            <p:cNvSpPr txBox="1"/>
            <p:nvPr/>
          </p:nvSpPr>
          <p:spPr>
            <a:xfrm>
              <a:off x="16030" y="5062"/>
              <a:ext cx="3480" cy="79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zh-CN" altLang="en-US" sz="1600" b="1">
                  <a:latin typeface="黑体" panose="02010609060101010101" pitchFamily="49" charset="-122"/>
                  <a:ea typeface="黑体" panose="02010609060101010101" pitchFamily="49" charset="-122"/>
                </a:rPr>
                <a:t>需</a:t>
              </a:r>
              <a:r>
                <a:rPr lang="en-US" altLang="zh-CN" sz="1600" b="1">
                  <a:latin typeface="黑体" panose="02010609060101010101" pitchFamily="49" charset="-122"/>
                  <a:ea typeface="黑体" panose="02010609060101010101" pitchFamily="49" charset="-122"/>
                </a:rPr>
                <a:t>12</a:t>
              </a:r>
              <a:r>
                <a:rPr lang="zh-CN" altLang="en-US" sz="1600" b="1" dirty="0">
                  <a:latin typeface="黑体" panose="02010609060101010101" pitchFamily="49" charset="-122"/>
                  <a:ea typeface="黑体" panose="02010609060101010101" pitchFamily="49" charset="-122"/>
                </a:rPr>
                <a:t>位地址寻址</a:t>
              </a:r>
              <a:r>
                <a:rPr lang="zh-CN" altLang="en-US" sz="2000" b="1" dirty="0">
                  <a:latin typeface="黑体" panose="02010609060101010101" pitchFamily="49" charset="-122"/>
                  <a:ea typeface="黑体" panose="02010609060101010101" pitchFamily="49" charset="-122"/>
                </a:rPr>
                <a:t>：</a:t>
              </a:r>
            </a:p>
          </p:txBody>
        </p:sp>
        <p:sp>
          <p:nvSpPr>
            <p:cNvPr id="23576" name="文本框 23575"/>
            <p:cNvSpPr txBox="1"/>
            <p:nvPr/>
          </p:nvSpPr>
          <p:spPr>
            <a:xfrm>
              <a:off x="16030" y="4582"/>
              <a:ext cx="3000" cy="69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lstStyle/>
            <a:p>
              <a:pPr eaLnBrk="1" hangingPunct="1">
                <a:lnSpc>
                  <a:spcPct val="70000"/>
                </a:lnSpc>
                <a:spcBef>
                  <a:spcPct val="50000"/>
                </a:spcBef>
              </a:pPr>
              <a:r>
                <a:rPr lang="en-US" altLang="zh-CN" sz="2400" b="1">
                  <a:latin typeface="黑体" panose="02010609060101010101" pitchFamily="49" charset="-122"/>
                  <a:ea typeface="黑体" panose="02010609060101010101" pitchFamily="49" charset="-122"/>
                </a:rPr>
                <a:t>4KB</a:t>
              </a:r>
            </a:p>
          </p:txBody>
        </p:sp>
        <p:sp>
          <p:nvSpPr>
            <p:cNvPr id="81" name="右大括号 80"/>
            <p:cNvSpPr/>
            <p:nvPr/>
          </p:nvSpPr>
          <p:spPr>
            <a:xfrm>
              <a:off x="15481" y="5132"/>
              <a:ext cx="378" cy="1178"/>
            </a:xfrm>
            <a:prstGeom prst="rightBrace">
              <a:avLst>
                <a:gd name="adj1" fmla="val 105555"/>
                <a:gd name="adj2" fmla="val 50000"/>
              </a:avLst>
            </a:prstGeom>
            <a:noFill/>
            <a:ln w="28575" cap="sq" cmpd="sng">
              <a:solidFill>
                <a:schemeClr val="tx1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600" name="文本框 23599"/>
            <p:cNvSpPr txBox="1"/>
            <p:nvPr/>
          </p:nvSpPr>
          <p:spPr>
            <a:xfrm>
              <a:off x="16201" y="5704"/>
              <a:ext cx="3480" cy="79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 sz="2000" b="1">
                  <a:latin typeface="黑体" panose="02010609060101010101" pitchFamily="49" charset="-122"/>
                  <a:ea typeface="黑体" panose="02010609060101010101" pitchFamily="49" charset="-122"/>
                </a:rPr>
                <a:t>A11∼A0</a:t>
              </a:r>
            </a:p>
          </p:txBody>
        </p:sp>
        <p:sp>
          <p:nvSpPr>
            <p:cNvPr id="83" name="文本框 82"/>
            <p:cNvSpPr txBox="1"/>
            <p:nvPr/>
          </p:nvSpPr>
          <p:spPr>
            <a:xfrm>
              <a:off x="16183" y="7388"/>
              <a:ext cx="3480" cy="67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zh-CN" altLang="en-US" sz="1600" b="1">
                  <a:latin typeface="黑体" panose="02010609060101010101" pitchFamily="49" charset="-122"/>
                  <a:ea typeface="黑体" panose="02010609060101010101" pitchFamily="49" charset="-122"/>
                </a:rPr>
                <a:t>需</a:t>
              </a:r>
              <a:r>
                <a:rPr lang="en-US" altLang="zh-CN" sz="1600" b="1">
                  <a:latin typeface="黑体" panose="02010609060101010101" pitchFamily="49" charset="-122"/>
                  <a:ea typeface="黑体" panose="02010609060101010101" pitchFamily="49" charset="-122"/>
                </a:rPr>
                <a:t>16</a:t>
              </a:r>
              <a:r>
                <a:rPr lang="zh-CN" altLang="en-US" sz="1600" b="1" dirty="0">
                  <a:latin typeface="黑体" panose="02010609060101010101" pitchFamily="49" charset="-122"/>
                  <a:ea typeface="黑体" panose="02010609060101010101" pitchFamily="49" charset="-122"/>
                </a:rPr>
                <a:t>位地址寻址：</a:t>
              </a:r>
            </a:p>
          </p:txBody>
        </p:sp>
        <p:sp>
          <p:nvSpPr>
            <p:cNvPr id="84" name="文本框 83"/>
            <p:cNvSpPr txBox="1"/>
            <p:nvPr/>
          </p:nvSpPr>
          <p:spPr>
            <a:xfrm>
              <a:off x="16183" y="6908"/>
              <a:ext cx="3000" cy="69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lstStyle/>
            <a:p>
              <a:pPr eaLnBrk="1" hangingPunct="1">
                <a:lnSpc>
                  <a:spcPct val="70000"/>
                </a:lnSpc>
                <a:spcBef>
                  <a:spcPct val="50000"/>
                </a:spcBef>
              </a:pPr>
              <a:r>
                <a:rPr lang="en-US" altLang="zh-CN" sz="2400" b="1">
                  <a:latin typeface="黑体" panose="02010609060101010101" pitchFamily="49" charset="-122"/>
                  <a:ea typeface="黑体" panose="02010609060101010101" pitchFamily="49" charset="-122"/>
                </a:rPr>
                <a:t>60KB</a:t>
              </a:r>
            </a:p>
          </p:txBody>
        </p:sp>
        <p:sp>
          <p:nvSpPr>
            <p:cNvPr id="85" name="右大括号 84"/>
            <p:cNvSpPr/>
            <p:nvPr/>
          </p:nvSpPr>
          <p:spPr>
            <a:xfrm>
              <a:off x="15634" y="6439"/>
              <a:ext cx="378" cy="3679"/>
            </a:xfrm>
            <a:prstGeom prst="rightBrace">
              <a:avLst>
                <a:gd name="adj1" fmla="val 105555"/>
                <a:gd name="adj2" fmla="val 50000"/>
              </a:avLst>
            </a:prstGeom>
            <a:noFill/>
            <a:ln w="28575" cap="sq" cmpd="sng">
              <a:solidFill>
                <a:schemeClr val="tx1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6" name="文本框 85"/>
            <p:cNvSpPr txBox="1"/>
            <p:nvPr/>
          </p:nvSpPr>
          <p:spPr>
            <a:xfrm>
              <a:off x="16354" y="8030"/>
              <a:ext cx="3480" cy="79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 sz="2000" b="1">
                  <a:latin typeface="黑体" panose="02010609060101010101" pitchFamily="49" charset="-122"/>
                  <a:ea typeface="黑体" panose="02010609060101010101" pitchFamily="49" charset="-122"/>
                </a:rPr>
                <a:t>A15∼A0</a:t>
              </a:r>
            </a:p>
          </p:txBody>
        </p:sp>
      </p:grpSp>
      <p:graphicFrame>
        <p:nvGraphicFramePr>
          <p:cNvPr id="8" name="表格 7"/>
          <p:cNvGraphicFramePr/>
          <p:nvPr>
            <p:custDataLst>
              <p:tags r:id="rId2"/>
            </p:custDataLst>
          </p:nvPr>
        </p:nvGraphicFramePr>
        <p:xfrm>
          <a:off x="417195" y="2379345"/>
          <a:ext cx="7426960" cy="44767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41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4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41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641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641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641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641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641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641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641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641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641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641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4641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4641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4641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40195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000"/>
                        <a:t>A15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000"/>
                        <a:t>A14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000"/>
                        <a:t>A13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000"/>
                        <a:t>A12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000"/>
                        <a:t>A11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000"/>
                        <a:t>A10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000"/>
                        <a:t>A9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000"/>
                        <a:t>A8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000"/>
                        <a:t>A7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000"/>
                        <a:t>A6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000"/>
                        <a:t>A5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000"/>
                        <a:t>A4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000"/>
                        <a:t>A3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000"/>
                        <a:t>A2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000"/>
                        <a:t>A1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000"/>
                        <a:t>A0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b="1" u="sng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b="1" u="sng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b="1" u="sng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b="1" u="sng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b="1" u="sng">
                          <a:solidFill>
                            <a:srgbClr val="FF66CC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0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0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0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0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0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0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0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0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0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0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0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b="1" u="sng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b="1" u="sng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b="1" u="sng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b="1" u="sng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b="1" u="sng">
                          <a:solidFill>
                            <a:srgbClr val="FF66CC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1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1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1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1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1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1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1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1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1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1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1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b="1" u="sng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b="1" u="sng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b="1" u="sng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b="1" u="sng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b="1" u="sng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0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0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0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0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0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0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0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0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0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0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0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b="1" u="sng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b="1" u="sng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b="1" u="sng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b="1" u="sng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b="1" u="sng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1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1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1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1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1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1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1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1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1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1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1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b="1" u="sng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b="1" u="sng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b="1" u="sng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b="1" u="sng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0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0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0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0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0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0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0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0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0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0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0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0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b="1" u="sng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b="1" u="sng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b="1" u="sng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b="1" u="sng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1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1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1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1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1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1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1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1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1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1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1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1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b="1" u="sng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b="1" u="sng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b="1" u="sng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b="1" u="sng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0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0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0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0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0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0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0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0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0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0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0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0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b="1" u="sng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b="1" u="sng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b="1" u="sng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b="1" u="sng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1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1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1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1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1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1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1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1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1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1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1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1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b="1" u="sng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b="1" u="sng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b="1" u="sng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b="1" u="sng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...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b="1" u="sng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b="1" u="sng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</a:t>
                      </a:r>
                      <a:endParaRPr lang="zh-CN" altLang="en-US" b="1" u="sng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b="1" u="sng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b="1" u="sng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0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0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0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0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0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0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0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0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0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0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0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0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b="1" u="sng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b="1" u="sng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b="1" u="sng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b="1" u="sng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1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1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1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1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1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1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1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1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1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1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1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1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11" name="圆角矩形 10"/>
          <p:cNvSpPr/>
          <p:nvPr/>
        </p:nvSpPr>
        <p:spPr>
          <a:xfrm>
            <a:off x="203200" y="2809240"/>
            <a:ext cx="2565400" cy="149860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圆角矩形 11"/>
          <p:cNvSpPr/>
          <p:nvPr/>
        </p:nvSpPr>
        <p:spPr>
          <a:xfrm>
            <a:off x="417195" y="4362450"/>
            <a:ext cx="1908175" cy="2526665"/>
          </a:xfrm>
          <a:prstGeom prst="roundRect">
            <a:avLst/>
          </a:prstGeom>
          <a:noFill/>
          <a:ln w="38100">
            <a:solidFill>
              <a:schemeClr val="accent6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标题 3"/>
          <p:cNvSpPr>
            <a:spLocks noGrp="1"/>
          </p:cNvSpPr>
          <p:nvPr/>
        </p:nvSpPr>
        <p:spPr>
          <a:xfrm>
            <a:off x="560212" y="204274"/>
            <a:ext cx="10515600" cy="617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zh-CN" dirty="0">
                <a:solidFill>
                  <a:srgbClr val="FF0000"/>
                </a:solidFill>
              </a:rPr>
              <a:t>提问</a:t>
            </a:r>
            <a:r>
              <a:rPr lang="en-US" altLang="zh-CN" dirty="0">
                <a:solidFill>
                  <a:srgbClr val="FF0000"/>
                </a:solidFill>
              </a:rPr>
              <a:t>-13 (4-14)   - </a:t>
            </a:r>
            <a:r>
              <a:rPr lang="zh-CN" altLang="en-US" dirty="0">
                <a:solidFill>
                  <a:srgbClr val="FF0000"/>
                </a:solidFill>
              </a:rPr>
              <a:t>观察片选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ldLvl="0" animBg="1"/>
      <p:bldP spid="11" grpId="1" animBg="1"/>
      <p:bldP spid="12" grpId="0" bldLvl="0" animBg="1"/>
      <p:bldP spid="12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/>
        </p:nvSpPr>
        <p:spPr>
          <a:xfrm>
            <a:off x="560212" y="229039"/>
            <a:ext cx="10515600" cy="617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zh-CN" dirty="0">
                <a:solidFill>
                  <a:srgbClr val="FF0000"/>
                </a:solidFill>
              </a:rPr>
              <a:t>提问</a:t>
            </a:r>
            <a:r>
              <a:rPr lang="en-US" altLang="zh-CN" dirty="0">
                <a:solidFill>
                  <a:srgbClr val="FF0000"/>
                </a:solidFill>
              </a:rPr>
              <a:t>-13 (4-14)   - </a:t>
            </a:r>
            <a:r>
              <a:rPr lang="zh-CN" altLang="en-US" dirty="0">
                <a:solidFill>
                  <a:srgbClr val="FF0000"/>
                </a:solidFill>
              </a:rPr>
              <a:t>设计片选逻辑式</a:t>
            </a:r>
          </a:p>
        </p:txBody>
      </p:sp>
      <p:pic>
        <p:nvPicPr>
          <p:cNvPr id="13" name="图片 1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91135" y="1932940"/>
            <a:ext cx="5838190" cy="3434080"/>
          </a:xfrm>
          <a:prstGeom prst="rect">
            <a:avLst/>
          </a:prstGeom>
        </p:spPr>
      </p:pic>
      <p:sp>
        <p:nvSpPr>
          <p:cNvPr id="14" name="TextBox 5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155055" y="1242695"/>
            <a:ext cx="11329670" cy="4654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sz="2400" b="1" dirty="0">
                <a:solidFill>
                  <a:srgbClr val="000000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片选逻辑：红色表示</a:t>
            </a:r>
            <a:r>
              <a:rPr lang="en-US" altLang="zh-CN" sz="2400" b="1" dirty="0">
                <a:solidFill>
                  <a:srgbClr val="000000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1</a:t>
            </a:r>
            <a:r>
              <a:rPr lang="zh-CN" altLang="en-US" sz="2400" b="1" dirty="0">
                <a:solidFill>
                  <a:srgbClr val="000000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，黑色表示</a:t>
            </a:r>
            <a:r>
              <a:rPr lang="en-US" altLang="zh-CN" sz="2400" b="1" dirty="0">
                <a:solidFill>
                  <a:srgbClr val="000000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0</a:t>
            </a:r>
            <a:endParaRPr lang="zh-CN" sz="2400" b="1" dirty="0">
              <a:solidFill>
                <a:srgbClr val="000000"/>
              </a:solidFill>
              <a:latin typeface="微软雅黑" panose="020B0503020204020204" pitchFamily="34" charset="-122"/>
              <a:sym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CS</a:t>
            </a:r>
            <a:r>
              <a:rPr lang="en-US" altLang="zh-CN" dirty="0">
                <a:solidFill>
                  <a:srgbClr val="000000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1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=A</a:t>
            </a:r>
            <a:r>
              <a:rPr lang="en-US" altLang="zh-CN" sz="1600" dirty="0">
                <a:solidFill>
                  <a:srgbClr val="000000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15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A</a:t>
            </a:r>
            <a:r>
              <a:rPr lang="en-US" altLang="zh-CN" sz="1600" dirty="0">
                <a:solidFill>
                  <a:srgbClr val="000000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14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A</a:t>
            </a:r>
            <a:r>
              <a:rPr lang="en-US" altLang="zh-CN" sz="1600" dirty="0">
                <a:solidFill>
                  <a:srgbClr val="000000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13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A</a:t>
            </a:r>
            <a:r>
              <a:rPr lang="en-US" altLang="zh-CN" sz="1600" dirty="0">
                <a:solidFill>
                  <a:srgbClr val="000000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12</a:t>
            </a:r>
            <a:r>
              <a:rPr lang="en-US" altLang="zh-CN" sz="2400" u="sng" dirty="0">
                <a:solidFill>
                  <a:srgbClr val="000000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A</a:t>
            </a:r>
            <a:r>
              <a:rPr lang="en-US" altLang="zh-CN" sz="1600" u="sng" dirty="0">
                <a:solidFill>
                  <a:srgbClr val="000000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11</a:t>
            </a:r>
            <a:endParaRPr lang="en-US" altLang="zh-CN" sz="2400" dirty="0">
              <a:solidFill>
                <a:srgbClr val="000000"/>
              </a:solidFill>
              <a:latin typeface="微软雅黑" panose="020B0503020204020204" pitchFamily="34" charset="-122"/>
              <a:sym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CS</a:t>
            </a:r>
            <a:r>
              <a:rPr lang="en-US" altLang="zh-CN" dirty="0">
                <a:solidFill>
                  <a:srgbClr val="000000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2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=</a:t>
            </a:r>
            <a:r>
              <a:rPr lang="en-US" altLang="zh-CN" sz="2400" dirty="0">
                <a:solidFill>
                  <a:srgbClr val="000000"/>
                </a:solidFill>
                <a:sym typeface="微软雅黑" panose="020B0503020204020204" pitchFamily="34" charset="-122"/>
              </a:rPr>
              <a:t>A</a:t>
            </a:r>
            <a:r>
              <a:rPr lang="en-US" altLang="zh-CN" sz="1600" dirty="0">
                <a:solidFill>
                  <a:srgbClr val="000000"/>
                </a:solidFill>
                <a:sym typeface="微软雅黑" panose="020B0503020204020204" pitchFamily="34" charset="-122"/>
              </a:rPr>
              <a:t>15</a:t>
            </a:r>
            <a:r>
              <a:rPr lang="en-US" altLang="zh-CN" sz="2400" dirty="0">
                <a:solidFill>
                  <a:srgbClr val="000000"/>
                </a:solidFill>
                <a:sym typeface="微软雅黑" panose="020B0503020204020204" pitchFamily="34" charset="-122"/>
              </a:rPr>
              <a:t>A</a:t>
            </a:r>
            <a:r>
              <a:rPr lang="en-US" altLang="zh-CN" sz="1600" dirty="0">
                <a:solidFill>
                  <a:srgbClr val="000000"/>
                </a:solidFill>
                <a:sym typeface="微软雅黑" panose="020B0503020204020204" pitchFamily="34" charset="-122"/>
              </a:rPr>
              <a:t>14</a:t>
            </a:r>
            <a:r>
              <a:rPr lang="en-US" altLang="zh-CN" sz="2400" dirty="0">
                <a:solidFill>
                  <a:srgbClr val="000000"/>
                </a:solidFill>
                <a:sym typeface="微软雅黑" panose="020B0503020204020204" pitchFamily="34" charset="-122"/>
              </a:rPr>
              <a:t>A</a:t>
            </a:r>
            <a:r>
              <a:rPr lang="en-US" altLang="zh-CN" sz="1600" dirty="0">
                <a:solidFill>
                  <a:srgbClr val="000000"/>
                </a:solidFill>
                <a:sym typeface="微软雅黑" panose="020B0503020204020204" pitchFamily="34" charset="-122"/>
              </a:rPr>
              <a:t>13</a:t>
            </a:r>
            <a:r>
              <a:rPr lang="en-US" altLang="zh-CN" sz="2400" dirty="0">
                <a:solidFill>
                  <a:srgbClr val="000000"/>
                </a:solidFill>
                <a:sym typeface="微软雅黑" panose="020B0503020204020204" pitchFamily="34" charset="-122"/>
              </a:rPr>
              <a:t>A</a:t>
            </a:r>
            <a:r>
              <a:rPr lang="en-US" altLang="zh-CN" sz="1600" dirty="0">
                <a:solidFill>
                  <a:srgbClr val="000000"/>
                </a:solidFill>
                <a:sym typeface="微软雅黑" panose="020B0503020204020204" pitchFamily="34" charset="-122"/>
              </a:rPr>
              <a:t>12</a:t>
            </a:r>
            <a:r>
              <a:rPr lang="en-US" altLang="zh-CN" sz="2400" u="sng" dirty="0">
                <a:solidFill>
                  <a:srgbClr val="FF0000"/>
                </a:solidFill>
                <a:sym typeface="微软雅黑" panose="020B0503020204020204" pitchFamily="34" charset="-122"/>
              </a:rPr>
              <a:t>A</a:t>
            </a:r>
            <a:r>
              <a:rPr lang="en-US" altLang="zh-CN" sz="1600" u="sng" dirty="0">
                <a:solidFill>
                  <a:srgbClr val="FF0000"/>
                </a:solidFill>
                <a:sym typeface="微软雅黑" panose="020B0503020204020204" pitchFamily="34" charset="-122"/>
              </a:rPr>
              <a:t>11</a:t>
            </a:r>
            <a:endParaRPr lang="en-US" altLang="zh-CN" sz="2400" dirty="0">
              <a:solidFill>
                <a:srgbClr val="000000"/>
              </a:solidFill>
              <a:latin typeface="微软雅黑" panose="020B0503020204020204" pitchFamily="34" charset="-122"/>
              <a:sym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CS</a:t>
            </a:r>
            <a:r>
              <a:rPr lang="en-US" altLang="zh-CN" dirty="0">
                <a:solidFill>
                  <a:srgbClr val="000000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3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=</a:t>
            </a:r>
            <a:r>
              <a:rPr lang="en-US" altLang="zh-CN" sz="2400" dirty="0">
                <a:solidFill>
                  <a:srgbClr val="000000"/>
                </a:solidFill>
                <a:sym typeface="微软雅黑" panose="020B0503020204020204" pitchFamily="34" charset="-122"/>
              </a:rPr>
              <a:t>A</a:t>
            </a:r>
            <a:r>
              <a:rPr lang="en-US" altLang="zh-CN" sz="1600" dirty="0">
                <a:solidFill>
                  <a:srgbClr val="000000"/>
                </a:solidFill>
                <a:sym typeface="微软雅黑" panose="020B0503020204020204" pitchFamily="34" charset="-122"/>
              </a:rPr>
              <a:t>15</a:t>
            </a:r>
            <a:r>
              <a:rPr lang="en-US" altLang="zh-CN" sz="2400" dirty="0">
                <a:solidFill>
                  <a:srgbClr val="000000"/>
                </a:solidFill>
                <a:sym typeface="微软雅黑" panose="020B0503020204020204" pitchFamily="34" charset="-122"/>
              </a:rPr>
              <a:t>A</a:t>
            </a:r>
            <a:r>
              <a:rPr lang="en-US" altLang="zh-CN" sz="1600" dirty="0">
                <a:solidFill>
                  <a:srgbClr val="000000"/>
                </a:solidFill>
                <a:sym typeface="微软雅黑" panose="020B0503020204020204" pitchFamily="34" charset="-122"/>
              </a:rPr>
              <a:t>14</a:t>
            </a:r>
            <a:r>
              <a:rPr lang="en-US" altLang="zh-CN" sz="2400" dirty="0">
                <a:solidFill>
                  <a:srgbClr val="000000"/>
                </a:solidFill>
                <a:sym typeface="微软雅黑" panose="020B0503020204020204" pitchFamily="34" charset="-122"/>
              </a:rPr>
              <a:t>A</a:t>
            </a:r>
            <a:r>
              <a:rPr lang="en-US" altLang="zh-CN" sz="1600" dirty="0">
                <a:solidFill>
                  <a:srgbClr val="000000"/>
                </a:solidFill>
                <a:sym typeface="微软雅黑" panose="020B0503020204020204" pitchFamily="34" charset="-122"/>
              </a:rPr>
              <a:t>13</a:t>
            </a:r>
            <a:r>
              <a:rPr lang="en-US" altLang="zh-CN" sz="2400" dirty="0">
                <a:solidFill>
                  <a:srgbClr val="FF0000"/>
                </a:solidFill>
                <a:sym typeface="微软雅黑" panose="020B0503020204020204" pitchFamily="34" charset="-122"/>
              </a:rPr>
              <a:t>A</a:t>
            </a:r>
            <a:r>
              <a:rPr lang="en-US" altLang="zh-CN" sz="1600" dirty="0">
                <a:solidFill>
                  <a:srgbClr val="FF0000"/>
                </a:solidFill>
                <a:sym typeface="微软雅黑" panose="020B0503020204020204" pitchFamily="34" charset="-122"/>
              </a:rPr>
              <a:t>12</a:t>
            </a:r>
            <a:endParaRPr lang="en-US" altLang="zh-CN" sz="2400" dirty="0">
              <a:solidFill>
                <a:srgbClr val="000000"/>
              </a:solidFill>
              <a:sym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zh-CN" sz="2400" dirty="0">
                <a:solidFill>
                  <a:srgbClr val="000000"/>
                </a:solidFill>
                <a:sym typeface="微软雅黑" panose="020B0503020204020204" pitchFamily="34" charset="-122"/>
              </a:rPr>
              <a:t>CS</a:t>
            </a:r>
            <a:r>
              <a:rPr lang="en-US" altLang="zh-CN" dirty="0">
                <a:solidFill>
                  <a:srgbClr val="000000"/>
                </a:solidFill>
                <a:sym typeface="微软雅黑" panose="020B0503020204020204" pitchFamily="34" charset="-122"/>
              </a:rPr>
              <a:t>4</a:t>
            </a:r>
            <a:r>
              <a:rPr lang="en-US" altLang="zh-CN" sz="2400" dirty="0">
                <a:solidFill>
                  <a:srgbClr val="000000"/>
                </a:solidFill>
                <a:sym typeface="微软雅黑" panose="020B0503020204020204" pitchFamily="34" charset="-122"/>
              </a:rPr>
              <a:t>=A</a:t>
            </a:r>
            <a:r>
              <a:rPr lang="en-US" altLang="zh-CN" sz="1600" dirty="0">
                <a:solidFill>
                  <a:srgbClr val="000000"/>
                </a:solidFill>
                <a:sym typeface="微软雅黑" panose="020B0503020204020204" pitchFamily="34" charset="-122"/>
              </a:rPr>
              <a:t>15</a:t>
            </a:r>
            <a:r>
              <a:rPr lang="en-US" altLang="zh-CN" sz="2400" dirty="0">
                <a:solidFill>
                  <a:srgbClr val="000000"/>
                </a:solidFill>
                <a:sym typeface="微软雅黑" panose="020B0503020204020204" pitchFamily="34" charset="-122"/>
              </a:rPr>
              <a:t>A</a:t>
            </a:r>
            <a:r>
              <a:rPr lang="en-US" altLang="zh-CN" sz="1600" dirty="0">
                <a:solidFill>
                  <a:srgbClr val="000000"/>
                </a:solidFill>
                <a:sym typeface="微软雅黑" panose="020B0503020204020204" pitchFamily="34" charset="-122"/>
              </a:rPr>
              <a:t>14</a:t>
            </a:r>
            <a:r>
              <a:rPr lang="en-US" altLang="zh-CN" sz="2400" dirty="0">
                <a:solidFill>
                  <a:srgbClr val="FF0000"/>
                </a:solidFill>
                <a:sym typeface="微软雅黑" panose="020B0503020204020204" pitchFamily="34" charset="-122"/>
              </a:rPr>
              <a:t>A</a:t>
            </a:r>
            <a:r>
              <a:rPr lang="en-US" altLang="zh-CN" sz="1600" dirty="0">
                <a:solidFill>
                  <a:srgbClr val="FF0000"/>
                </a:solidFill>
                <a:sym typeface="微软雅黑" panose="020B0503020204020204" pitchFamily="34" charset="-122"/>
              </a:rPr>
              <a:t>13</a:t>
            </a:r>
            <a:r>
              <a:rPr lang="en-US" altLang="zh-CN" sz="2400" dirty="0">
                <a:solidFill>
                  <a:srgbClr val="000000"/>
                </a:solidFill>
                <a:sym typeface="微软雅黑" panose="020B0503020204020204" pitchFamily="34" charset="-122"/>
              </a:rPr>
              <a:t>A</a:t>
            </a:r>
            <a:r>
              <a:rPr lang="en-US" altLang="zh-CN" sz="1600" dirty="0">
                <a:solidFill>
                  <a:srgbClr val="000000"/>
                </a:solidFill>
                <a:sym typeface="微软雅黑" panose="020B0503020204020204" pitchFamily="34" charset="-122"/>
              </a:rPr>
              <a:t>12</a:t>
            </a:r>
            <a:endParaRPr lang="en-US" altLang="zh-CN" sz="2400" dirty="0">
              <a:solidFill>
                <a:srgbClr val="000000"/>
              </a:solidFill>
              <a:sym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zh-CN" sz="2400" dirty="0">
                <a:solidFill>
                  <a:srgbClr val="000000"/>
                </a:solidFill>
                <a:sym typeface="微软雅黑" panose="020B0503020204020204" pitchFamily="34" charset="-122"/>
              </a:rPr>
              <a:t>..............</a:t>
            </a:r>
            <a:endParaRPr lang="en-US" altLang="zh-CN" sz="2400" dirty="0">
              <a:solidFill>
                <a:srgbClr val="000000"/>
              </a:solidFill>
              <a:latin typeface="微软雅黑" panose="020B0503020204020204" pitchFamily="34" charset="-122"/>
              <a:sym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zh-CN" sz="2400" dirty="0">
                <a:solidFill>
                  <a:srgbClr val="000000"/>
                </a:solidFill>
                <a:sym typeface="微软雅黑" panose="020B0503020204020204" pitchFamily="34" charset="-122"/>
              </a:rPr>
              <a:t>CS</a:t>
            </a:r>
            <a:r>
              <a:rPr lang="en-US" altLang="zh-CN" dirty="0">
                <a:solidFill>
                  <a:srgbClr val="000000"/>
                </a:solidFill>
                <a:sym typeface="微软雅黑" panose="020B0503020204020204" pitchFamily="34" charset="-122"/>
              </a:rPr>
              <a:t>16</a:t>
            </a:r>
            <a:r>
              <a:rPr lang="en-US" altLang="zh-CN" sz="2400" dirty="0">
                <a:solidFill>
                  <a:srgbClr val="000000"/>
                </a:solidFill>
                <a:sym typeface="微软雅黑" panose="020B0503020204020204" pitchFamily="34" charset="-122"/>
              </a:rPr>
              <a:t>=</a:t>
            </a:r>
            <a:r>
              <a:rPr lang="en-US" altLang="zh-CN" sz="2400" dirty="0">
                <a:solidFill>
                  <a:srgbClr val="FF0000"/>
                </a:solidFill>
                <a:sym typeface="微软雅黑" panose="020B0503020204020204" pitchFamily="34" charset="-122"/>
              </a:rPr>
              <a:t>A</a:t>
            </a:r>
            <a:r>
              <a:rPr lang="en-US" altLang="zh-CN" sz="1600" dirty="0">
                <a:solidFill>
                  <a:srgbClr val="FF0000"/>
                </a:solidFill>
                <a:sym typeface="微软雅黑" panose="020B0503020204020204" pitchFamily="34" charset="-122"/>
              </a:rPr>
              <a:t>15</a:t>
            </a:r>
            <a:r>
              <a:rPr lang="en-US" altLang="zh-CN" sz="2400" dirty="0">
                <a:solidFill>
                  <a:srgbClr val="FF0000"/>
                </a:solidFill>
                <a:sym typeface="微软雅黑" panose="020B0503020204020204" pitchFamily="34" charset="-122"/>
              </a:rPr>
              <a:t>A</a:t>
            </a:r>
            <a:r>
              <a:rPr lang="en-US" altLang="zh-CN" sz="1600" dirty="0">
                <a:solidFill>
                  <a:srgbClr val="FF0000"/>
                </a:solidFill>
                <a:sym typeface="微软雅黑" panose="020B0503020204020204" pitchFamily="34" charset="-122"/>
              </a:rPr>
              <a:t>14</a:t>
            </a:r>
            <a:r>
              <a:rPr lang="en-US" altLang="zh-CN" sz="2400" dirty="0">
                <a:solidFill>
                  <a:srgbClr val="FF0000"/>
                </a:solidFill>
                <a:sym typeface="微软雅黑" panose="020B0503020204020204" pitchFamily="34" charset="-122"/>
              </a:rPr>
              <a:t>A</a:t>
            </a:r>
            <a:r>
              <a:rPr lang="en-US" altLang="zh-CN" sz="1600" dirty="0">
                <a:solidFill>
                  <a:srgbClr val="FF0000"/>
                </a:solidFill>
                <a:sym typeface="微软雅黑" panose="020B0503020204020204" pitchFamily="34" charset="-122"/>
              </a:rPr>
              <a:t>13</a:t>
            </a:r>
            <a:r>
              <a:rPr lang="en-US" altLang="zh-CN" sz="2400" dirty="0">
                <a:solidFill>
                  <a:srgbClr val="000000"/>
                </a:solidFill>
                <a:sym typeface="微软雅黑" panose="020B0503020204020204" pitchFamily="34" charset="-122"/>
              </a:rPr>
              <a:t>A</a:t>
            </a:r>
            <a:r>
              <a:rPr lang="en-US" altLang="zh-CN" sz="1600" dirty="0">
                <a:solidFill>
                  <a:srgbClr val="000000"/>
                </a:solidFill>
                <a:sym typeface="微软雅黑" panose="020B0503020204020204" pitchFamily="34" charset="-122"/>
              </a:rPr>
              <a:t>12</a:t>
            </a:r>
            <a:endParaRPr lang="en-US" altLang="zh-CN" sz="2400" dirty="0">
              <a:solidFill>
                <a:srgbClr val="000000"/>
              </a:solidFill>
              <a:latin typeface="微软雅黑" panose="020B0503020204020204" pitchFamily="34" charset="-122"/>
              <a:sym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zh-CN" sz="2400" dirty="0">
                <a:solidFill>
                  <a:srgbClr val="000000"/>
                </a:solidFill>
                <a:sym typeface="微软雅黑" panose="020B0503020204020204" pitchFamily="34" charset="-122"/>
              </a:rPr>
              <a:t>CS</a:t>
            </a:r>
            <a:r>
              <a:rPr lang="en-US" altLang="zh-CN" dirty="0">
                <a:solidFill>
                  <a:srgbClr val="000000"/>
                </a:solidFill>
                <a:sym typeface="微软雅黑" panose="020B0503020204020204" pitchFamily="34" charset="-122"/>
              </a:rPr>
              <a:t>17</a:t>
            </a:r>
            <a:r>
              <a:rPr lang="en-US" altLang="zh-CN" sz="2400" dirty="0">
                <a:solidFill>
                  <a:srgbClr val="000000"/>
                </a:solidFill>
                <a:sym typeface="微软雅黑" panose="020B0503020204020204" pitchFamily="34" charset="-122"/>
              </a:rPr>
              <a:t>=</a:t>
            </a:r>
            <a:r>
              <a:rPr lang="en-US" altLang="zh-CN" sz="2400" dirty="0">
                <a:solidFill>
                  <a:srgbClr val="FF0000"/>
                </a:solidFill>
                <a:sym typeface="微软雅黑" panose="020B0503020204020204" pitchFamily="34" charset="-122"/>
              </a:rPr>
              <a:t>A</a:t>
            </a:r>
            <a:r>
              <a:rPr lang="en-US" altLang="zh-CN" sz="1600" dirty="0">
                <a:solidFill>
                  <a:srgbClr val="FF0000"/>
                </a:solidFill>
                <a:sym typeface="微软雅黑" panose="020B0503020204020204" pitchFamily="34" charset="-122"/>
              </a:rPr>
              <a:t>15</a:t>
            </a:r>
            <a:r>
              <a:rPr lang="en-US" altLang="zh-CN" sz="2400" dirty="0">
                <a:solidFill>
                  <a:srgbClr val="FF0000"/>
                </a:solidFill>
                <a:sym typeface="微软雅黑" panose="020B0503020204020204" pitchFamily="34" charset="-122"/>
              </a:rPr>
              <a:t>A</a:t>
            </a:r>
            <a:r>
              <a:rPr lang="en-US" altLang="zh-CN" sz="1600" dirty="0">
                <a:solidFill>
                  <a:srgbClr val="FF0000"/>
                </a:solidFill>
                <a:sym typeface="微软雅黑" panose="020B0503020204020204" pitchFamily="34" charset="-122"/>
              </a:rPr>
              <a:t>14</a:t>
            </a:r>
            <a:r>
              <a:rPr lang="en-US" altLang="zh-CN" sz="2400" dirty="0">
                <a:solidFill>
                  <a:srgbClr val="FF0000"/>
                </a:solidFill>
                <a:sym typeface="微软雅黑" panose="020B0503020204020204" pitchFamily="34" charset="-122"/>
              </a:rPr>
              <a:t>A</a:t>
            </a:r>
            <a:r>
              <a:rPr lang="en-US" altLang="zh-CN" sz="1600" dirty="0">
                <a:solidFill>
                  <a:srgbClr val="FF0000"/>
                </a:solidFill>
                <a:sym typeface="微软雅黑" panose="020B0503020204020204" pitchFamily="34" charset="-122"/>
              </a:rPr>
              <a:t>13</a:t>
            </a:r>
            <a:r>
              <a:rPr lang="en-US" altLang="zh-CN" sz="2400" dirty="0">
                <a:solidFill>
                  <a:srgbClr val="FF0000"/>
                </a:solidFill>
                <a:sym typeface="微软雅黑" panose="020B0503020204020204" pitchFamily="34" charset="-122"/>
              </a:rPr>
              <a:t>A</a:t>
            </a:r>
            <a:r>
              <a:rPr lang="en-US" altLang="zh-CN" sz="1600" dirty="0">
                <a:solidFill>
                  <a:srgbClr val="FF0000"/>
                </a:solidFill>
                <a:sym typeface="微软雅黑" panose="020B0503020204020204" pitchFamily="34" charset="-122"/>
              </a:rPr>
              <a:t>12</a:t>
            </a:r>
            <a:endParaRPr lang="en-US" altLang="zh-CN" sz="2400" dirty="0">
              <a:solidFill>
                <a:srgbClr val="000000"/>
              </a:solidFill>
              <a:latin typeface="微软雅黑" panose="020B0503020204020204" pitchFamily="34" charset="-122"/>
              <a:sym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</a:pPr>
            <a:endParaRPr lang="en-US" altLang="zh-CN" sz="2400" dirty="0">
              <a:solidFill>
                <a:srgbClr val="000000"/>
              </a:solidFill>
              <a:latin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/>
        </p:nvSpPr>
        <p:spPr>
          <a:xfrm>
            <a:off x="2535697" y="5759254"/>
            <a:ext cx="10515600" cy="617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dirty="0">
                <a:effectLst/>
              </a:rPr>
              <a:t>2                        15</a:t>
            </a:r>
          </a:p>
        </p:txBody>
      </p:sp>
      <p:sp>
        <p:nvSpPr>
          <p:cNvPr id="14" name="TextBox 5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7372985" y="1104900"/>
            <a:ext cx="11329670" cy="4654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sz="2400" b="1" dirty="0">
                <a:solidFill>
                  <a:srgbClr val="000000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片选逻辑：红色表示</a:t>
            </a:r>
            <a:r>
              <a:rPr lang="en-US" altLang="zh-CN" sz="2400" b="1" dirty="0">
                <a:solidFill>
                  <a:srgbClr val="000000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1</a:t>
            </a:r>
            <a:r>
              <a:rPr lang="zh-CN" altLang="en-US" sz="2400" b="1" dirty="0">
                <a:solidFill>
                  <a:srgbClr val="000000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，黑色表示</a:t>
            </a:r>
            <a:r>
              <a:rPr lang="en-US" altLang="zh-CN" sz="2400" b="1" dirty="0">
                <a:solidFill>
                  <a:srgbClr val="000000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0</a:t>
            </a:r>
            <a:endParaRPr lang="zh-CN" sz="2400" b="1" dirty="0">
              <a:solidFill>
                <a:srgbClr val="000000"/>
              </a:solidFill>
              <a:latin typeface="微软雅黑" panose="020B0503020204020204" pitchFamily="34" charset="-122"/>
              <a:sym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CS</a:t>
            </a:r>
            <a:r>
              <a:rPr lang="en-US" altLang="zh-CN" dirty="0">
                <a:solidFill>
                  <a:srgbClr val="000000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1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=A</a:t>
            </a:r>
            <a:r>
              <a:rPr lang="en-US" altLang="zh-CN" sz="1600" dirty="0">
                <a:solidFill>
                  <a:srgbClr val="000000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15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A</a:t>
            </a:r>
            <a:r>
              <a:rPr lang="en-US" altLang="zh-CN" sz="1600" dirty="0">
                <a:solidFill>
                  <a:srgbClr val="000000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14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A</a:t>
            </a:r>
            <a:r>
              <a:rPr lang="en-US" altLang="zh-CN" sz="1600" dirty="0">
                <a:solidFill>
                  <a:srgbClr val="000000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13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A</a:t>
            </a:r>
            <a:r>
              <a:rPr lang="en-US" altLang="zh-CN" sz="1600" dirty="0">
                <a:solidFill>
                  <a:srgbClr val="000000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12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A</a:t>
            </a:r>
            <a:r>
              <a:rPr lang="en-US" altLang="zh-CN" sz="1600" dirty="0">
                <a:solidFill>
                  <a:srgbClr val="000000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11</a:t>
            </a:r>
            <a:endParaRPr lang="en-US" altLang="zh-CN" sz="2400" dirty="0">
              <a:solidFill>
                <a:srgbClr val="000000"/>
              </a:solidFill>
              <a:latin typeface="微软雅黑" panose="020B0503020204020204" pitchFamily="34" charset="-122"/>
              <a:sym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CS</a:t>
            </a:r>
            <a:r>
              <a:rPr lang="en-US" altLang="zh-CN" dirty="0">
                <a:solidFill>
                  <a:srgbClr val="000000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2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=</a:t>
            </a:r>
            <a:r>
              <a:rPr lang="en-US" altLang="zh-CN" sz="2400" dirty="0">
                <a:solidFill>
                  <a:srgbClr val="000000"/>
                </a:solidFill>
                <a:sym typeface="微软雅黑" panose="020B0503020204020204" pitchFamily="34" charset="-122"/>
              </a:rPr>
              <a:t>A</a:t>
            </a:r>
            <a:r>
              <a:rPr lang="en-US" altLang="zh-CN" sz="1600" dirty="0">
                <a:solidFill>
                  <a:srgbClr val="000000"/>
                </a:solidFill>
                <a:sym typeface="微软雅黑" panose="020B0503020204020204" pitchFamily="34" charset="-122"/>
              </a:rPr>
              <a:t>15</a:t>
            </a:r>
            <a:r>
              <a:rPr lang="en-US" altLang="zh-CN" sz="2400" dirty="0">
                <a:solidFill>
                  <a:srgbClr val="000000"/>
                </a:solidFill>
                <a:sym typeface="微软雅黑" panose="020B0503020204020204" pitchFamily="34" charset="-122"/>
              </a:rPr>
              <a:t>A</a:t>
            </a:r>
            <a:r>
              <a:rPr lang="en-US" altLang="zh-CN" sz="1600" dirty="0">
                <a:solidFill>
                  <a:srgbClr val="000000"/>
                </a:solidFill>
                <a:sym typeface="微软雅黑" panose="020B0503020204020204" pitchFamily="34" charset="-122"/>
              </a:rPr>
              <a:t>14</a:t>
            </a:r>
            <a:r>
              <a:rPr lang="en-US" altLang="zh-CN" sz="2400" dirty="0">
                <a:solidFill>
                  <a:srgbClr val="000000"/>
                </a:solidFill>
                <a:sym typeface="微软雅黑" panose="020B0503020204020204" pitchFamily="34" charset="-122"/>
              </a:rPr>
              <a:t>A</a:t>
            </a:r>
            <a:r>
              <a:rPr lang="en-US" altLang="zh-CN" sz="1600" dirty="0">
                <a:solidFill>
                  <a:srgbClr val="000000"/>
                </a:solidFill>
                <a:sym typeface="微软雅黑" panose="020B0503020204020204" pitchFamily="34" charset="-122"/>
              </a:rPr>
              <a:t>13</a:t>
            </a:r>
            <a:r>
              <a:rPr lang="en-US" altLang="zh-CN" sz="2400" dirty="0">
                <a:solidFill>
                  <a:srgbClr val="000000"/>
                </a:solidFill>
                <a:sym typeface="微软雅黑" panose="020B0503020204020204" pitchFamily="34" charset="-122"/>
              </a:rPr>
              <a:t>A</a:t>
            </a:r>
            <a:r>
              <a:rPr lang="en-US" altLang="zh-CN" sz="1600" dirty="0">
                <a:solidFill>
                  <a:srgbClr val="000000"/>
                </a:solidFill>
                <a:sym typeface="微软雅黑" panose="020B0503020204020204" pitchFamily="34" charset="-122"/>
              </a:rPr>
              <a:t>12</a:t>
            </a:r>
            <a:r>
              <a:rPr lang="en-US" altLang="zh-CN" sz="2400" dirty="0">
                <a:solidFill>
                  <a:srgbClr val="FF0000"/>
                </a:solidFill>
                <a:sym typeface="微软雅黑" panose="020B0503020204020204" pitchFamily="34" charset="-122"/>
              </a:rPr>
              <a:t>A</a:t>
            </a:r>
            <a:r>
              <a:rPr lang="en-US" altLang="zh-CN" sz="1600" dirty="0">
                <a:solidFill>
                  <a:srgbClr val="FF0000"/>
                </a:solidFill>
                <a:sym typeface="微软雅黑" panose="020B0503020204020204" pitchFamily="34" charset="-122"/>
              </a:rPr>
              <a:t>11</a:t>
            </a:r>
            <a:endParaRPr lang="en-US" altLang="zh-CN" sz="2400" dirty="0">
              <a:solidFill>
                <a:srgbClr val="000000"/>
              </a:solidFill>
              <a:latin typeface="微软雅黑" panose="020B0503020204020204" pitchFamily="34" charset="-122"/>
              <a:sym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CS</a:t>
            </a:r>
            <a:r>
              <a:rPr lang="en-US" altLang="zh-CN" dirty="0">
                <a:solidFill>
                  <a:srgbClr val="000000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3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=</a:t>
            </a:r>
            <a:r>
              <a:rPr lang="en-US" altLang="zh-CN" sz="2400" dirty="0">
                <a:solidFill>
                  <a:srgbClr val="000000"/>
                </a:solidFill>
                <a:sym typeface="微软雅黑" panose="020B0503020204020204" pitchFamily="34" charset="-122"/>
              </a:rPr>
              <a:t>A</a:t>
            </a:r>
            <a:r>
              <a:rPr lang="en-US" altLang="zh-CN" sz="1600" dirty="0">
                <a:solidFill>
                  <a:srgbClr val="000000"/>
                </a:solidFill>
                <a:sym typeface="微软雅黑" panose="020B0503020204020204" pitchFamily="34" charset="-122"/>
              </a:rPr>
              <a:t>15</a:t>
            </a:r>
            <a:r>
              <a:rPr lang="en-US" altLang="zh-CN" sz="2400" dirty="0">
                <a:solidFill>
                  <a:srgbClr val="000000"/>
                </a:solidFill>
                <a:sym typeface="微软雅黑" panose="020B0503020204020204" pitchFamily="34" charset="-122"/>
              </a:rPr>
              <a:t>A</a:t>
            </a:r>
            <a:r>
              <a:rPr lang="en-US" altLang="zh-CN" sz="1600" dirty="0">
                <a:solidFill>
                  <a:srgbClr val="000000"/>
                </a:solidFill>
                <a:sym typeface="微软雅黑" panose="020B0503020204020204" pitchFamily="34" charset="-122"/>
              </a:rPr>
              <a:t>14</a:t>
            </a:r>
            <a:r>
              <a:rPr lang="en-US" altLang="zh-CN" sz="2400" dirty="0">
                <a:solidFill>
                  <a:srgbClr val="000000"/>
                </a:solidFill>
                <a:sym typeface="微软雅黑" panose="020B0503020204020204" pitchFamily="34" charset="-122"/>
              </a:rPr>
              <a:t>A</a:t>
            </a:r>
            <a:r>
              <a:rPr lang="en-US" altLang="zh-CN" sz="1600" dirty="0">
                <a:solidFill>
                  <a:srgbClr val="000000"/>
                </a:solidFill>
                <a:sym typeface="微软雅黑" panose="020B0503020204020204" pitchFamily="34" charset="-122"/>
              </a:rPr>
              <a:t>13</a:t>
            </a:r>
            <a:r>
              <a:rPr lang="en-US" altLang="zh-CN" sz="2400" dirty="0">
                <a:solidFill>
                  <a:srgbClr val="FF0000"/>
                </a:solidFill>
                <a:sym typeface="微软雅黑" panose="020B0503020204020204" pitchFamily="34" charset="-122"/>
              </a:rPr>
              <a:t>A</a:t>
            </a:r>
            <a:r>
              <a:rPr lang="en-US" altLang="zh-CN" sz="1600" dirty="0">
                <a:solidFill>
                  <a:srgbClr val="FF0000"/>
                </a:solidFill>
                <a:sym typeface="微软雅黑" panose="020B0503020204020204" pitchFamily="34" charset="-122"/>
              </a:rPr>
              <a:t>12</a:t>
            </a:r>
            <a:endParaRPr lang="en-US" altLang="zh-CN" sz="2400" dirty="0">
              <a:solidFill>
                <a:srgbClr val="000000"/>
              </a:solidFill>
              <a:sym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zh-CN" sz="2400" dirty="0">
                <a:solidFill>
                  <a:srgbClr val="000000"/>
                </a:solidFill>
                <a:sym typeface="微软雅黑" panose="020B0503020204020204" pitchFamily="34" charset="-122"/>
              </a:rPr>
              <a:t>CS</a:t>
            </a:r>
            <a:r>
              <a:rPr lang="en-US" altLang="zh-CN" dirty="0">
                <a:solidFill>
                  <a:srgbClr val="000000"/>
                </a:solidFill>
                <a:sym typeface="微软雅黑" panose="020B0503020204020204" pitchFamily="34" charset="-122"/>
              </a:rPr>
              <a:t>4</a:t>
            </a:r>
            <a:r>
              <a:rPr lang="en-US" altLang="zh-CN" sz="2400" dirty="0">
                <a:solidFill>
                  <a:srgbClr val="000000"/>
                </a:solidFill>
                <a:sym typeface="微软雅黑" panose="020B0503020204020204" pitchFamily="34" charset="-122"/>
              </a:rPr>
              <a:t>=A</a:t>
            </a:r>
            <a:r>
              <a:rPr lang="en-US" altLang="zh-CN" sz="1600" dirty="0">
                <a:solidFill>
                  <a:srgbClr val="000000"/>
                </a:solidFill>
                <a:sym typeface="微软雅黑" panose="020B0503020204020204" pitchFamily="34" charset="-122"/>
              </a:rPr>
              <a:t>15</a:t>
            </a:r>
            <a:r>
              <a:rPr lang="en-US" altLang="zh-CN" sz="2400" dirty="0">
                <a:solidFill>
                  <a:srgbClr val="000000"/>
                </a:solidFill>
                <a:sym typeface="微软雅黑" panose="020B0503020204020204" pitchFamily="34" charset="-122"/>
              </a:rPr>
              <a:t>A</a:t>
            </a:r>
            <a:r>
              <a:rPr lang="en-US" altLang="zh-CN" sz="1600" dirty="0">
                <a:solidFill>
                  <a:srgbClr val="000000"/>
                </a:solidFill>
                <a:sym typeface="微软雅黑" panose="020B0503020204020204" pitchFamily="34" charset="-122"/>
              </a:rPr>
              <a:t>14</a:t>
            </a:r>
            <a:r>
              <a:rPr lang="en-US" altLang="zh-CN" sz="2400" dirty="0">
                <a:solidFill>
                  <a:srgbClr val="FF0000"/>
                </a:solidFill>
                <a:sym typeface="微软雅黑" panose="020B0503020204020204" pitchFamily="34" charset="-122"/>
              </a:rPr>
              <a:t>A</a:t>
            </a:r>
            <a:r>
              <a:rPr lang="en-US" altLang="zh-CN" sz="1600" dirty="0">
                <a:solidFill>
                  <a:srgbClr val="FF0000"/>
                </a:solidFill>
                <a:sym typeface="微软雅黑" panose="020B0503020204020204" pitchFamily="34" charset="-122"/>
              </a:rPr>
              <a:t>13</a:t>
            </a:r>
            <a:r>
              <a:rPr lang="en-US" altLang="zh-CN" sz="2400" dirty="0">
                <a:solidFill>
                  <a:srgbClr val="000000"/>
                </a:solidFill>
                <a:sym typeface="微软雅黑" panose="020B0503020204020204" pitchFamily="34" charset="-122"/>
              </a:rPr>
              <a:t>A</a:t>
            </a:r>
            <a:r>
              <a:rPr lang="en-US" altLang="zh-CN" sz="1600" dirty="0">
                <a:solidFill>
                  <a:srgbClr val="000000"/>
                </a:solidFill>
                <a:sym typeface="微软雅黑" panose="020B0503020204020204" pitchFamily="34" charset="-122"/>
              </a:rPr>
              <a:t>12</a:t>
            </a:r>
            <a:endParaRPr lang="en-US" altLang="zh-CN" sz="2400" dirty="0">
              <a:solidFill>
                <a:srgbClr val="000000"/>
              </a:solidFill>
              <a:sym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zh-CN" sz="2400" dirty="0">
                <a:solidFill>
                  <a:srgbClr val="000000"/>
                </a:solidFill>
                <a:sym typeface="微软雅黑" panose="020B0503020204020204" pitchFamily="34" charset="-122"/>
              </a:rPr>
              <a:t>..............</a:t>
            </a:r>
            <a:endParaRPr lang="en-US" altLang="zh-CN" sz="2400" dirty="0">
              <a:solidFill>
                <a:srgbClr val="000000"/>
              </a:solidFill>
              <a:latin typeface="微软雅黑" panose="020B0503020204020204" pitchFamily="34" charset="-122"/>
              <a:sym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zh-CN" sz="2400" dirty="0">
                <a:solidFill>
                  <a:srgbClr val="000000"/>
                </a:solidFill>
                <a:sym typeface="微软雅黑" panose="020B0503020204020204" pitchFamily="34" charset="-122"/>
              </a:rPr>
              <a:t>CS</a:t>
            </a:r>
            <a:r>
              <a:rPr lang="en-US" altLang="zh-CN" dirty="0">
                <a:solidFill>
                  <a:srgbClr val="000000"/>
                </a:solidFill>
                <a:sym typeface="微软雅黑" panose="020B0503020204020204" pitchFamily="34" charset="-122"/>
              </a:rPr>
              <a:t>16</a:t>
            </a:r>
            <a:r>
              <a:rPr lang="en-US" altLang="zh-CN" sz="2400" dirty="0">
                <a:solidFill>
                  <a:srgbClr val="000000"/>
                </a:solidFill>
                <a:sym typeface="微软雅黑" panose="020B0503020204020204" pitchFamily="34" charset="-122"/>
              </a:rPr>
              <a:t>=</a:t>
            </a:r>
            <a:r>
              <a:rPr lang="en-US" altLang="zh-CN" sz="2400" dirty="0">
                <a:solidFill>
                  <a:srgbClr val="FF0000"/>
                </a:solidFill>
                <a:sym typeface="微软雅黑" panose="020B0503020204020204" pitchFamily="34" charset="-122"/>
              </a:rPr>
              <a:t>A</a:t>
            </a:r>
            <a:r>
              <a:rPr lang="en-US" altLang="zh-CN" sz="1600" dirty="0">
                <a:solidFill>
                  <a:srgbClr val="FF0000"/>
                </a:solidFill>
                <a:sym typeface="微软雅黑" panose="020B0503020204020204" pitchFamily="34" charset="-122"/>
              </a:rPr>
              <a:t>15</a:t>
            </a:r>
            <a:r>
              <a:rPr lang="en-US" altLang="zh-CN" sz="2400" dirty="0">
                <a:solidFill>
                  <a:srgbClr val="FF0000"/>
                </a:solidFill>
                <a:sym typeface="微软雅黑" panose="020B0503020204020204" pitchFamily="34" charset="-122"/>
              </a:rPr>
              <a:t>A</a:t>
            </a:r>
            <a:r>
              <a:rPr lang="en-US" altLang="zh-CN" sz="1600" dirty="0">
                <a:solidFill>
                  <a:srgbClr val="FF0000"/>
                </a:solidFill>
                <a:sym typeface="微软雅黑" panose="020B0503020204020204" pitchFamily="34" charset="-122"/>
              </a:rPr>
              <a:t>14</a:t>
            </a:r>
            <a:r>
              <a:rPr lang="en-US" altLang="zh-CN" sz="2400" dirty="0">
                <a:solidFill>
                  <a:srgbClr val="FF0000"/>
                </a:solidFill>
                <a:sym typeface="微软雅黑" panose="020B0503020204020204" pitchFamily="34" charset="-122"/>
              </a:rPr>
              <a:t>A</a:t>
            </a:r>
            <a:r>
              <a:rPr lang="en-US" altLang="zh-CN" sz="1600" dirty="0">
                <a:solidFill>
                  <a:srgbClr val="FF0000"/>
                </a:solidFill>
                <a:sym typeface="微软雅黑" panose="020B0503020204020204" pitchFamily="34" charset="-122"/>
              </a:rPr>
              <a:t>13</a:t>
            </a:r>
            <a:r>
              <a:rPr lang="en-US" altLang="zh-CN" sz="2400" dirty="0">
                <a:solidFill>
                  <a:srgbClr val="000000"/>
                </a:solidFill>
                <a:sym typeface="微软雅黑" panose="020B0503020204020204" pitchFamily="34" charset="-122"/>
              </a:rPr>
              <a:t>A</a:t>
            </a:r>
            <a:r>
              <a:rPr lang="en-US" altLang="zh-CN" sz="1600" dirty="0">
                <a:solidFill>
                  <a:srgbClr val="000000"/>
                </a:solidFill>
                <a:sym typeface="微软雅黑" panose="020B0503020204020204" pitchFamily="34" charset="-122"/>
              </a:rPr>
              <a:t>12</a:t>
            </a:r>
            <a:endParaRPr lang="en-US" altLang="zh-CN" sz="2400" dirty="0">
              <a:solidFill>
                <a:srgbClr val="000000"/>
              </a:solidFill>
              <a:latin typeface="微软雅黑" panose="020B0503020204020204" pitchFamily="34" charset="-122"/>
              <a:sym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zh-CN" sz="2400" dirty="0">
                <a:solidFill>
                  <a:srgbClr val="000000"/>
                </a:solidFill>
                <a:sym typeface="微软雅黑" panose="020B0503020204020204" pitchFamily="34" charset="-122"/>
              </a:rPr>
              <a:t>CS</a:t>
            </a:r>
            <a:r>
              <a:rPr lang="en-US" altLang="zh-CN" dirty="0">
                <a:solidFill>
                  <a:srgbClr val="000000"/>
                </a:solidFill>
                <a:sym typeface="微软雅黑" panose="020B0503020204020204" pitchFamily="34" charset="-122"/>
              </a:rPr>
              <a:t>17</a:t>
            </a:r>
            <a:r>
              <a:rPr lang="en-US" altLang="zh-CN" sz="2400" dirty="0">
                <a:solidFill>
                  <a:srgbClr val="000000"/>
                </a:solidFill>
                <a:sym typeface="微软雅黑" panose="020B0503020204020204" pitchFamily="34" charset="-122"/>
              </a:rPr>
              <a:t>=</a:t>
            </a:r>
            <a:r>
              <a:rPr lang="en-US" altLang="zh-CN" sz="2400" dirty="0">
                <a:solidFill>
                  <a:srgbClr val="FF0000"/>
                </a:solidFill>
                <a:sym typeface="微软雅黑" panose="020B0503020204020204" pitchFamily="34" charset="-122"/>
              </a:rPr>
              <a:t>A</a:t>
            </a:r>
            <a:r>
              <a:rPr lang="en-US" altLang="zh-CN" sz="1600" dirty="0">
                <a:solidFill>
                  <a:srgbClr val="FF0000"/>
                </a:solidFill>
                <a:sym typeface="微软雅黑" panose="020B0503020204020204" pitchFamily="34" charset="-122"/>
              </a:rPr>
              <a:t>15</a:t>
            </a:r>
            <a:r>
              <a:rPr lang="en-US" altLang="zh-CN" sz="2400" dirty="0">
                <a:solidFill>
                  <a:srgbClr val="FF0000"/>
                </a:solidFill>
                <a:sym typeface="微软雅黑" panose="020B0503020204020204" pitchFamily="34" charset="-122"/>
              </a:rPr>
              <a:t>A</a:t>
            </a:r>
            <a:r>
              <a:rPr lang="en-US" altLang="zh-CN" sz="1600" dirty="0">
                <a:solidFill>
                  <a:srgbClr val="FF0000"/>
                </a:solidFill>
                <a:sym typeface="微软雅黑" panose="020B0503020204020204" pitchFamily="34" charset="-122"/>
              </a:rPr>
              <a:t>14</a:t>
            </a:r>
            <a:r>
              <a:rPr lang="en-US" altLang="zh-CN" sz="2400" dirty="0">
                <a:solidFill>
                  <a:srgbClr val="FF0000"/>
                </a:solidFill>
                <a:sym typeface="微软雅黑" panose="020B0503020204020204" pitchFamily="34" charset="-122"/>
              </a:rPr>
              <a:t>A</a:t>
            </a:r>
            <a:r>
              <a:rPr lang="en-US" altLang="zh-CN" sz="1600" dirty="0">
                <a:solidFill>
                  <a:srgbClr val="FF0000"/>
                </a:solidFill>
                <a:sym typeface="微软雅黑" panose="020B0503020204020204" pitchFamily="34" charset="-122"/>
              </a:rPr>
              <a:t>13</a:t>
            </a:r>
            <a:r>
              <a:rPr lang="en-US" altLang="zh-CN" sz="2400" dirty="0">
                <a:solidFill>
                  <a:srgbClr val="FF0000"/>
                </a:solidFill>
                <a:sym typeface="微软雅黑" panose="020B0503020204020204" pitchFamily="34" charset="-122"/>
              </a:rPr>
              <a:t>A</a:t>
            </a:r>
            <a:r>
              <a:rPr lang="en-US" altLang="zh-CN" sz="1600" dirty="0">
                <a:solidFill>
                  <a:srgbClr val="FF0000"/>
                </a:solidFill>
                <a:sym typeface="微软雅黑" panose="020B0503020204020204" pitchFamily="34" charset="-122"/>
              </a:rPr>
              <a:t>12</a:t>
            </a:r>
            <a:endParaRPr lang="en-US" altLang="zh-CN" sz="2400" dirty="0">
              <a:solidFill>
                <a:srgbClr val="000000"/>
              </a:solidFill>
              <a:latin typeface="微软雅黑" panose="020B0503020204020204" pitchFamily="34" charset="-122"/>
              <a:sym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</a:pPr>
            <a:endParaRPr lang="en-US" altLang="zh-CN" sz="2400" dirty="0">
              <a:solidFill>
                <a:srgbClr val="000000"/>
              </a:solidFill>
              <a:latin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57349" name="组合 10"/>
          <p:cNvGrpSpPr/>
          <p:nvPr/>
        </p:nvGrpSpPr>
        <p:grpSpPr bwMode="auto">
          <a:xfrm>
            <a:off x="311150" y="1597343"/>
            <a:ext cx="6792913" cy="3652837"/>
            <a:chOff x="2304627" y="2746596"/>
            <a:chExt cx="7162800" cy="3854450"/>
          </a:xfrm>
        </p:grpSpPr>
        <p:grpSp>
          <p:nvGrpSpPr>
            <p:cNvPr id="57352" name="Group 2"/>
            <p:cNvGrpSpPr/>
            <p:nvPr/>
          </p:nvGrpSpPr>
          <p:grpSpPr bwMode="auto">
            <a:xfrm>
              <a:off x="4527127" y="5729508"/>
              <a:ext cx="4198937" cy="750888"/>
              <a:chOff x="2120" y="3175"/>
              <a:chExt cx="2645" cy="473"/>
            </a:xfrm>
          </p:grpSpPr>
          <p:sp>
            <p:nvSpPr>
              <p:cNvPr id="76" name="Line 3"/>
              <p:cNvSpPr>
                <a:spLocks noChangeAspect="1" noChangeShapeType="1"/>
              </p:cNvSpPr>
              <p:nvPr/>
            </p:nvSpPr>
            <p:spPr bwMode="auto">
              <a:xfrm>
                <a:off x="3598" y="3175"/>
                <a:ext cx="0" cy="473"/>
              </a:xfrm>
              <a:prstGeom prst="line">
                <a:avLst/>
              </a:prstGeom>
              <a:noFill/>
              <a:ln w="76200">
                <a:solidFill>
                  <a:schemeClr val="tx1"/>
                </a:solidFill>
                <a:round/>
                <a:headEnd type="triangle" w="sm" len="sm"/>
                <a:tailEnd type="triangle" w="sm" len="sm"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705">
                  <a:latin typeface="+mn-lt"/>
                  <a:ea typeface="+mn-ea"/>
                </a:endParaRPr>
              </a:p>
            </p:txBody>
          </p:sp>
          <p:sp>
            <p:nvSpPr>
              <p:cNvPr id="77" name="Line 4"/>
              <p:cNvSpPr>
                <a:spLocks noChangeAspect="1" noChangeShapeType="1"/>
              </p:cNvSpPr>
              <p:nvPr/>
            </p:nvSpPr>
            <p:spPr bwMode="auto">
              <a:xfrm>
                <a:off x="4765" y="3175"/>
                <a:ext cx="0" cy="473"/>
              </a:xfrm>
              <a:prstGeom prst="line">
                <a:avLst/>
              </a:prstGeom>
              <a:noFill/>
              <a:ln w="76200">
                <a:solidFill>
                  <a:schemeClr val="tx1"/>
                </a:solidFill>
                <a:round/>
                <a:headEnd type="triangle" w="sm" len="sm"/>
                <a:tailEnd type="triangle" w="sm" len="sm"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705">
                  <a:latin typeface="+mn-lt"/>
                  <a:ea typeface="+mn-ea"/>
                </a:endParaRPr>
              </a:p>
            </p:txBody>
          </p:sp>
          <p:sp>
            <p:nvSpPr>
              <p:cNvPr id="78" name="Line 5"/>
              <p:cNvSpPr>
                <a:spLocks noChangeAspect="1" noChangeShapeType="1"/>
              </p:cNvSpPr>
              <p:nvPr/>
            </p:nvSpPr>
            <p:spPr bwMode="auto">
              <a:xfrm>
                <a:off x="2820" y="3175"/>
                <a:ext cx="0" cy="473"/>
              </a:xfrm>
              <a:prstGeom prst="line">
                <a:avLst/>
              </a:prstGeom>
              <a:noFill/>
              <a:ln w="76200">
                <a:solidFill>
                  <a:schemeClr val="tx1"/>
                </a:solidFill>
                <a:round/>
                <a:headEnd type="triangle" w="sm" len="sm"/>
                <a:tailEnd type="triangle" w="sm" len="sm"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705">
                  <a:latin typeface="+mn-lt"/>
                  <a:ea typeface="+mn-ea"/>
                </a:endParaRPr>
              </a:p>
            </p:txBody>
          </p:sp>
          <p:sp>
            <p:nvSpPr>
              <p:cNvPr id="79" name="Line 6"/>
              <p:cNvSpPr>
                <a:spLocks noChangeAspect="1" noChangeShapeType="1"/>
              </p:cNvSpPr>
              <p:nvPr/>
            </p:nvSpPr>
            <p:spPr bwMode="auto">
              <a:xfrm>
                <a:off x="2120" y="3175"/>
                <a:ext cx="0" cy="473"/>
              </a:xfrm>
              <a:prstGeom prst="line">
                <a:avLst/>
              </a:prstGeom>
              <a:noFill/>
              <a:ln w="76200">
                <a:solidFill>
                  <a:schemeClr val="tx1"/>
                </a:solidFill>
                <a:round/>
                <a:headEnd type="triangle" w="sm" len="sm"/>
                <a:tailEnd type="triangle" w="sm" len="sm"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705">
                  <a:latin typeface="+mn-lt"/>
                  <a:ea typeface="+mn-ea"/>
                </a:endParaRPr>
              </a:p>
            </p:txBody>
          </p:sp>
        </p:grpSp>
        <p:grpSp>
          <p:nvGrpSpPr>
            <p:cNvPr id="57353" name="Group 7"/>
            <p:cNvGrpSpPr/>
            <p:nvPr/>
          </p:nvGrpSpPr>
          <p:grpSpPr bwMode="auto">
            <a:xfrm>
              <a:off x="7552902" y="5275483"/>
              <a:ext cx="574675" cy="85725"/>
              <a:chOff x="4026" y="2889"/>
              <a:chExt cx="362" cy="54"/>
            </a:xfrm>
          </p:grpSpPr>
          <p:sp>
            <p:nvSpPr>
              <p:cNvPr id="85" name="Oval 8"/>
              <p:cNvSpPr>
                <a:spLocks noChangeAspect="1" noChangeArrowheads="1"/>
              </p:cNvSpPr>
              <p:nvPr/>
            </p:nvSpPr>
            <p:spPr bwMode="auto">
              <a:xfrm>
                <a:off x="4338" y="2889"/>
                <a:ext cx="51" cy="54"/>
              </a:xfrm>
              <a:prstGeom prst="ellipse">
                <a:avLst/>
              </a:prstGeom>
              <a:solidFill>
                <a:schemeClr val="folHlink"/>
              </a:solidFill>
              <a:ln w="3175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705" b="1">
                  <a:latin typeface="+mn-lt"/>
                  <a:ea typeface="+mn-ea"/>
                </a:endParaRPr>
              </a:p>
            </p:txBody>
          </p:sp>
          <p:sp>
            <p:nvSpPr>
              <p:cNvPr id="86" name="Oval 9"/>
              <p:cNvSpPr>
                <a:spLocks noChangeAspect="1" noChangeArrowheads="1"/>
              </p:cNvSpPr>
              <p:nvPr/>
            </p:nvSpPr>
            <p:spPr bwMode="auto">
              <a:xfrm>
                <a:off x="4026" y="2889"/>
                <a:ext cx="51" cy="54"/>
              </a:xfrm>
              <a:prstGeom prst="ellipse">
                <a:avLst/>
              </a:prstGeom>
              <a:solidFill>
                <a:schemeClr val="folHlink"/>
              </a:solidFill>
              <a:ln w="3175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705" b="1">
                  <a:latin typeface="+mn-lt"/>
                  <a:ea typeface="+mn-ea"/>
                </a:endParaRPr>
              </a:p>
            </p:txBody>
          </p:sp>
          <p:sp>
            <p:nvSpPr>
              <p:cNvPr id="87" name="Oval 10"/>
              <p:cNvSpPr>
                <a:spLocks noChangeAspect="1" noChangeArrowheads="1"/>
              </p:cNvSpPr>
              <p:nvPr/>
            </p:nvSpPr>
            <p:spPr bwMode="auto">
              <a:xfrm>
                <a:off x="4182" y="2889"/>
                <a:ext cx="51" cy="54"/>
              </a:xfrm>
              <a:prstGeom prst="ellipse">
                <a:avLst/>
              </a:prstGeom>
              <a:solidFill>
                <a:schemeClr val="folHlink"/>
              </a:solidFill>
              <a:ln w="3175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705" b="1">
                  <a:latin typeface="+mn-lt"/>
                  <a:ea typeface="+mn-ea"/>
                </a:endParaRPr>
              </a:p>
            </p:txBody>
          </p:sp>
        </p:grpSp>
        <p:sp>
          <p:nvSpPr>
            <p:cNvPr id="88" name="Rectangle 11"/>
            <p:cNvSpPr>
              <a:spLocks noChangeAspect="1" noChangeArrowheads="1"/>
            </p:cNvSpPr>
            <p:nvPr/>
          </p:nvSpPr>
          <p:spPr bwMode="auto">
            <a:xfrm>
              <a:off x="3539996" y="3173751"/>
              <a:ext cx="863754" cy="430506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lIns="12041" tIns="12041" rIns="12041" bIns="12041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705" b="1" dirty="0">
                  <a:latin typeface="Times New Roman" panose="02020603050405020304" pitchFamily="18" charset="0"/>
                  <a:ea typeface="楷体_GB2312" pitchFamily="49" charset="-122"/>
                </a:rPr>
                <a:t>A</a:t>
              </a:r>
              <a:r>
                <a:rPr lang="en-US" altLang="zh-CN" sz="1705" b="1" baseline="-25000" dirty="0">
                  <a:latin typeface="Times New Roman" panose="02020603050405020304" pitchFamily="18" charset="0"/>
                  <a:ea typeface="楷体_GB2312" pitchFamily="49" charset="-122"/>
                </a:rPr>
                <a:t>15-11</a:t>
              </a:r>
              <a:endParaRPr lang="en-US" altLang="zh-CN" sz="1705" b="1" dirty="0">
                <a:latin typeface="Tahoma" panose="020B0604030504040204" pitchFamily="34" charset="0"/>
                <a:ea typeface="楷体_GB2312" pitchFamily="49" charset="-122"/>
              </a:endParaRPr>
            </a:p>
          </p:txBody>
        </p:sp>
        <p:sp>
          <p:nvSpPr>
            <p:cNvPr id="89" name="Rectangle 12"/>
            <p:cNvSpPr>
              <a:spLocks noChangeAspect="1" noChangeArrowheads="1"/>
            </p:cNvSpPr>
            <p:nvPr/>
          </p:nvSpPr>
          <p:spPr bwMode="auto">
            <a:xfrm>
              <a:off x="6375990" y="3496044"/>
              <a:ext cx="863754" cy="428831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lIns="12041" tIns="12041" rIns="12041" bIns="12041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705" b="1" dirty="0">
                  <a:solidFill>
                    <a:srgbClr val="0000FF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A</a:t>
              </a:r>
              <a:r>
                <a:rPr lang="en-US" altLang="zh-CN" sz="1705" b="1" baseline="-25000" dirty="0">
                  <a:solidFill>
                    <a:srgbClr val="0000FF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11-0</a:t>
              </a:r>
            </a:p>
          </p:txBody>
        </p:sp>
        <p:grpSp>
          <p:nvGrpSpPr>
            <p:cNvPr id="57356" name="Group 13"/>
            <p:cNvGrpSpPr/>
            <p:nvPr/>
          </p:nvGrpSpPr>
          <p:grpSpPr bwMode="auto">
            <a:xfrm>
              <a:off x="4277889" y="2746596"/>
              <a:ext cx="5189538" cy="749300"/>
              <a:chOff x="1963" y="1296"/>
              <a:chExt cx="3269" cy="472"/>
            </a:xfrm>
          </p:grpSpPr>
          <p:sp>
            <p:nvSpPr>
              <p:cNvPr id="91" name="Rectangle 14"/>
              <p:cNvSpPr>
                <a:spLocks noChangeAspect="1" noChangeArrowheads="1"/>
              </p:cNvSpPr>
              <p:nvPr/>
            </p:nvSpPr>
            <p:spPr bwMode="auto">
              <a:xfrm>
                <a:off x="1963" y="1299"/>
                <a:ext cx="3191" cy="404"/>
              </a:xfrm>
              <a:prstGeom prst="rect">
                <a:avLst/>
              </a:prstGeom>
              <a:solidFill>
                <a:srgbClr val="99FFC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705" b="1">
                  <a:latin typeface="+mn-lt"/>
                  <a:ea typeface="+mn-ea"/>
                </a:endParaRPr>
              </a:p>
            </p:txBody>
          </p:sp>
          <p:sp>
            <p:nvSpPr>
              <p:cNvPr id="93" name="Rectangle 15"/>
              <p:cNvSpPr>
                <a:spLocks noChangeAspect="1" noChangeArrowheads="1"/>
              </p:cNvSpPr>
              <p:nvPr/>
            </p:nvSpPr>
            <p:spPr bwMode="auto">
              <a:xfrm>
                <a:off x="4532" y="1499"/>
                <a:ext cx="700" cy="269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lIns="12041" tIns="12041" rIns="12041" bIns="12041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1705" b="1" dirty="0">
                    <a:solidFill>
                      <a:srgbClr val="003300"/>
                    </a:solidFill>
                    <a:latin typeface="Times New Roman" panose="02020603050405020304" pitchFamily="18" charset="0"/>
                    <a:ea typeface="楷体_GB2312" pitchFamily="49" charset="-122"/>
                  </a:rPr>
                  <a:t>1111</a:t>
                </a:r>
              </a:p>
            </p:txBody>
          </p:sp>
          <p:sp>
            <p:nvSpPr>
              <p:cNvPr id="94" name="Rectangle 16"/>
              <p:cNvSpPr>
                <a:spLocks noChangeAspect="1" noChangeArrowheads="1"/>
              </p:cNvSpPr>
              <p:nvPr/>
            </p:nvSpPr>
            <p:spPr bwMode="auto">
              <a:xfrm>
                <a:off x="2665" y="1296"/>
                <a:ext cx="1244" cy="271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lIns="12041" tIns="12041" rIns="12041" bIns="12041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1705" b="1">
                    <a:solidFill>
                      <a:srgbClr val="003300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译码器</a:t>
                </a:r>
              </a:p>
            </p:txBody>
          </p:sp>
          <p:sp>
            <p:nvSpPr>
              <p:cNvPr id="95" name="Rectangle 17"/>
              <p:cNvSpPr>
                <a:spLocks noChangeAspect="1" noChangeArrowheads="1"/>
              </p:cNvSpPr>
              <p:nvPr/>
            </p:nvSpPr>
            <p:spPr bwMode="auto">
              <a:xfrm>
                <a:off x="3443" y="1499"/>
                <a:ext cx="700" cy="269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lIns="12041" tIns="12041" rIns="12041" bIns="12041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1705" b="1" dirty="0">
                    <a:solidFill>
                      <a:srgbClr val="003300"/>
                    </a:solidFill>
                    <a:latin typeface="Times New Roman" panose="02020603050405020304" pitchFamily="18" charset="0"/>
                    <a:ea typeface="楷体_GB2312" pitchFamily="49" charset="-122"/>
                  </a:rPr>
                  <a:t>0001</a:t>
                </a:r>
              </a:p>
            </p:txBody>
          </p:sp>
          <p:sp>
            <p:nvSpPr>
              <p:cNvPr id="96" name="Rectangle 18"/>
              <p:cNvSpPr>
                <a:spLocks noChangeAspect="1" noChangeArrowheads="1"/>
              </p:cNvSpPr>
              <p:nvPr/>
            </p:nvSpPr>
            <p:spPr bwMode="auto">
              <a:xfrm>
                <a:off x="2587" y="1499"/>
                <a:ext cx="700" cy="269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lIns="12041" tIns="12041" rIns="12041" bIns="12041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1705" b="1" dirty="0">
                    <a:solidFill>
                      <a:srgbClr val="003300"/>
                    </a:solidFill>
                    <a:latin typeface="Times New Roman" panose="02020603050405020304" pitchFamily="18" charset="0"/>
                    <a:ea typeface="楷体_GB2312" pitchFamily="49" charset="-122"/>
                  </a:rPr>
                  <a:t>00001</a:t>
                </a:r>
              </a:p>
            </p:txBody>
          </p:sp>
          <p:sp>
            <p:nvSpPr>
              <p:cNvPr id="101" name="Rectangle 19"/>
              <p:cNvSpPr>
                <a:spLocks noChangeAspect="1" noChangeArrowheads="1"/>
              </p:cNvSpPr>
              <p:nvPr/>
            </p:nvSpPr>
            <p:spPr bwMode="auto">
              <a:xfrm>
                <a:off x="1965" y="1499"/>
                <a:ext cx="700" cy="269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lIns="12041" tIns="12041" rIns="12041" bIns="12041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1705" b="1" dirty="0">
                    <a:solidFill>
                      <a:srgbClr val="003300"/>
                    </a:solidFill>
                    <a:latin typeface="Times New Roman" panose="02020603050405020304" pitchFamily="18" charset="0"/>
                    <a:ea typeface="楷体_GB2312" pitchFamily="49" charset="-122"/>
                  </a:rPr>
                  <a:t>00000</a:t>
                </a:r>
              </a:p>
            </p:txBody>
          </p:sp>
          <p:sp>
            <p:nvSpPr>
              <p:cNvPr id="102" name="Rectangle 20"/>
              <p:cNvSpPr>
                <a:spLocks noChangeAspect="1" noChangeArrowheads="1"/>
              </p:cNvSpPr>
              <p:nvPr/>
            </p:nvSpPr>
            <p:spPr bwMode="auto">
              <a:xfrm>
                <a:off x="1965" y="1296"/>
                <a:ext cx="311" cy="271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lIns="12041" tIns="12041" rIns="12041" bIns="12041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1705" b="1">
                    <a:solidFill>
                      <a:srgbClr val="003300"/>
                    </a:solidFill>
                    <a:latin typeface="Times New Roman" panose="02020603050405020304" pitchFamily="18" charset="0"/>
                    <a:ea typeface="楷体_GB2312" pitchFamily="49" charset="-122"/>
                  </a:rPr>
                  <a:t>OE#</a:t>
                </a:r>
              </a:p>
            </p:txBody>
          </p:sp>
        </p:grpSp>
        <p:grpSp>
          <p:nvGrpSpPr>
            <p:cNvPr id="57357" name="Group 21"/>
            <p:cNvGrpSpPr/>
            <p:nvPr/>
          </p:nvGrpSpPr>
          <p:grpSpPr bwMode="auto">
            <a:xfrm>
              <a:off x="3663527" y="5821557"/>
              <a:ext cx="5062537" cy="482597"/>
              <a:chOff x="1576" y="3233"/>
              <a:chExt cx="3189" cy="304"/>
            </a:xfrm>
          </p:grpSpPr>
          <p:sp>
            <p:nvSpPr>
              <p:cNvPr id="105" name="Rectangle 22"/>
              <p:cNvSpPr>
                <a:spLocks noChangeAspect="1" noChangeArrowheads="1"/>
              </p:cNvSpPr>
              <p:nvPr/>
            </p:nvSpPr>
            <p:spPr bwMode="auto">
              <a:xfrm>
                <a:off x="4221" y="3268"/>
                <a:ext cx="544" cy="269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lIns="12041" tIns="12041" rIns="12041" bIns="12041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1515" b="1" dirty="0">
                    <a:latin typeface="Times New Roman" panose="02020603050405020304" pitchFamily="18" charset="0"/>
                    <a:ea typeface="楷体_GB2312" pitchFamily="49" charset="-122"/>
                  </a:rPr>
                  <a:t>D</a:t>
                </a:r>
                <a:r>
                  <a:rPr lang="en-US" altLang="zh-CN" sz="1515" b="1" baseline="-25000" dirty="0">
                    <a:latin typeface="Times New Roman" panose="02020603050405020304" pitchFamily="18" charset="0"/>
                    <a:ea typeface="楷体_GB2312" pitchFamily="49" charset="-122"/>
                  </a:rPr>
                  <a:t>7</a:t>
                </a:r>
                <a:r>
                  <a:rPr lang="en-US" altLang="zh-CN" sz="1515" b="1" dirty="0">
                    <a:latin typeface="Times New Roman" panose="02020603050405020304" pitchFamily="18" charset="0"/>
                    <a:ea typeface="楷体_GB2312" pitchFamily="49" charset="-122"/>
                  </a:rPr>
                  <a:t>~D</a:t>
                </a:r>
                <a:r>
                  <a:rPr lang="en-US" altLang="zh-CN" sz="1515" b="1" baseline="-25000" dirty="0">
                    <a:latin typeface="Times New Roman" panose="02020603050405020304" pitchFamily="18" charset="0"/>
                    <a:ea typeface="楷体_GB2312" pitchFamily="49" charset="-122"/>
                  </a:rPr>
                  <a:t>0</a:t>
                </a:r>
                <a:endParaRPr lang="en-US" altLang="zh-CN" sz="1515" b="1" dirty="0">
                  <a:latin typeface="Tahoma" panose="020B0604030504040204" pitchFamily="34" charset="0"/>
                  <a:ea typeface="楷体_GB2312" pitchFamily="49" charset="-122"/>
                </a:endParaRPr>
              </a:p>
            </p:txBody>
          </p:sp>
          <p:sp>
            <p:nvSpPr>
              <p:cNvPr id="106" name="Rectangle 23"/>
              <p:cNvSpPr>
                <a:spLocks noChangeAspect="1" noChangeArrowheads="1"/>
              </p:cNvSpPr>
              <p:nvPr/>
            </p:nvSpPr>
            <p:spPr bwMode="auto">
              <a:xfrm>
                <a:off x="3055" y="3247"/>
                <a:ext cx="543" cy="269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lIns="12041" tIns="12041" rIns="12041" bIns="12041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1515" b="1" dirty="0">
                    <a:latin typeface="Times New Roman" panose="02020603050405020304" pitchFamily="18" charset="0"/>
                    <a:ea typeface="楷体_GB2312" pitchFamily="49" charset="-122"/>
                  </a:rPr>
                  <a:t>D</a:t>
                </a:r>
                <a:r>
                  <a:rPr lang="en-US" altLang="zh-CN" sz="1200" b="1" dirty="0">
                    <a:latin typeface="Times New Roman" panose="02020603050405020304" pitchFamily="18" charset="0"/>
                    <a:ea typeface="楷体_GB2312" pitchFamily="49" charset="-122"/>
                  </a:rPr>
                  <a:t>7</a:t>
                </a:r>
                <a:r>
                  <a:rPr lang="en-US" altLang="zh-CN" sz="1515" b="1" dirty="0">
                    <a:latin typeface="Times New Roman" panose="02020603050405020304" pitchFamily="18" charset="0"/>
                    <a:ea typeface="楷体_GB2312" pitchFamily="49" charset="-122"/>
                  </a:rPr>
                  <a:t>~D</a:t>
                </a:r>
                <a:r>
                  <a:rPr lang="en-US" altLang="zh-CN" sz="1515" b="1" baseline="-25000" dirty="0">
                    <a:latin typeface="Times New Roman" panose="02020603050405020304" pitchFamily="18" charset="0"/>
                    <a:ea typeface="楷体_GB2312" pitchFamily="49" charset="-122"/>
                  </a:rPr>
                  <a:t>0</a:t>
                </a:r>
                <a:endParaRPr lang="en-US" altLang="zh-CN" sz="1515" b="1" dirty="0">
                  <a:latin typeface="Tahoma" panose="020B0604030504040204" pitchFamily="34" charset="0"/>
                  <a:ea typeface="楷体_GB2312" pitchFamily="49" charset="-122"/>
                </a:endParaRPr>
              </a:p>
            </p:txBody>
          </p:sp>
          <p:sp>
            <p:nvSpPr>
              <p:cNvPr id="107" name="Rectangle 24"/>
              <p:cNvSpPr>
                <a:spLocks noChangeAspect="1" noChangeArrowheads="1"/>
              </p:cNvSpPr>
              <p:nvPr/>
            </p:nvSpPr>
            <p:spPr bwMode="auto">
              <a:xfrm>
                <a:off x="2276" y="3241"/>
                <a:ext cx="544" cy="268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lIns="12041" tIns="12041" rIns="12041" bIns="12041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1515" b="1" dirty="0">
                    <a:latin typeface="Times New Roman" panose="02020603050405020304" pitchFamily="18" charset="0"/>
                    <a:ea typeface="楷体_GB2312" pitchFamily="49" charset="-122"/>
                  </a:rPr>
                  <a:t>D</a:t>
                </a:r>
                <a:r>
                  <a:rPr lang="en-US" altLang="zh-CN" sz="1200" b="1" dirty="0">
                    <a:latin typeface="Times New Roman" panose="02020603050405020304" pitchFamily="18" charset="0"/>
                    <a:ea typeface="楷体_GB2312" pitchFamily="49" charset="-122"/>
                  </a:rPr>
                  <a:t>7</a:t>
                </a:r>
                <a:r>
                  <a:rPr lang="en-US" altLang="zh-CN" sz="1515" b="1" dirty="0">
                    <a:latin typeface="Times New Roman" panose="02020603050405020304" pitchFamily="18" charset="0"/>
                    <a:ea typeface="楷体_GB2312" pitchFamily="49" charset="-122"/>
                  </a:rPr>
                  <a:t>~D</a:t>
                </a:r>
                <a:r>
                  <a:rPr lang="en-US" altLang="zh-CN" sz="1515" b="1" baseline="-25000" dirty="0">
                    <a:latin typeface="Times New Roman" panose="02020603050405020304" pitchFamily="18" charset="0"/>
                    <a:ea typeface="楷体_GB2312" pitchFamily="49" charset="-122"/>
                  </a:rPr>
                  <a:t>0</a:t>
                </a:r>
                <a:endParaRPr lang="en-US" altLang="zh-CN" sz="1515" b="1" dirty="0">
                  <a:latin typeface="Tahoma" panose="020B0604030504040204" pitchFamily="34" charset="0"/>
                  <a:ea typeface="楷体_GB2312" pitchFamily="49" charset="-122"/>
                </a:endParaRPr>
              </a:p>
            </p:txBody>
          </p:sp>
          <p:sp>
            <p:nvSpPr>
              <p:cNvPr id="108" name="Rectangle 25"/>
              <p:cNvSpPr>
                <a:spLocks noChangeAspect="1" noChangeArrowheads="1"/>
              </p:cNvSpPr>
              <p:nvPr/>
            </p:nvSpPr>
            <p:spPr bwMode="auto">
              <a:xfrm>
                <a:off x="1576" y="3233"/>
                <a:ext cx="544" cy="269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lIns="12041" tIns="12041" rIns="12041" bIns="12041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1515" b="1" dirty="0">
                    <a:latin typeface="Times New Roman" panose="02020603050405020304" pitchFamily="18" charset="0"/>
                    <a:ea typeface="楷体_GB2312" pitchFamily="49" charset="-122"/>
                  </a:rPr>
                  <a:t>D</a:t>
                </a:r>
                <a:r>
                  <a:rPr lang="en-US" altLang="zh-CN" sz="1515" b="1" baseline="-25000" dirty="0">
                    <a:latin typeface="Times New Roman" panose="02020603050405020304" pitchFamily="18" charset="0"/>
                    <a:ea typeface="楷体_GB2312" pitchFamily="49" charset="-122"/>
                  </a:rPr>
                  <a:t>7</a:t>
                </a:r>
                <a:r>
                  <a:rPr lang="en-US" altLang="zh-CN" sz="1515" b="1" dirty="0">
                    <a:latin typeface="Times New Roman" panose="02020603050405020304" pitchFamily="18" charset="0"/>
                    <a:ea typeface="楷体_GB2312" pitchFamily="49" charset="-122"/>
                  </a:rPr>
                  <a:t>~D</a:t>
                </a:r>
                <a:r>
                  <a:rPr lang="en-US" altLang="zh-CN" sz="1515" b="1" baseline="-25000" dirty="0">
                    <a:latin typeface="Times New Roman" panose="02020603050405020304" pitchFamily="18" charset="0"/>
                    <a:ea typeface="楷体_GB2312" pitchFamily="49" charset="-122"/>
                  </a:rPr>
                  <a:t>0</a:t>
                </a:r>
                <a:endParaRPr lang="en-US" altLang="zh-CN" sz="1515" b="1" dirty="0">
                  <a:latin typeface="Tahoma" panose="020B0604030504040204" pitchFamily="34" charset="0"/>
                  <a:ea typeface="楷体_GB2312" pitchFamily="49" charset="-122"/>
                </a:endParaRPr>
              </a:p>
            </p:txBody>
          </p:sp>
        </p:grpSp>
        <p:sp>
          <p:nvSpPr>
            <p:cNvPr id="158" name="Rectangle 29"/>
            <p:cNvSpPr>
              <a:spLocks noChangeAspect="1" noChangeArrowheads="1"/>
            </p:cNvSpPr>
            <p:nvPr/>
          </p:nvSpPr>
          <p:spPr bwMode="auto">
            <a:xfrm>
              <a:off x="4030239" y="4672235"/>
              <a:ext cx="931863" cy="1112838"/>
            </a:xfrm>
            <a:prstGeom prst="rect">
              <a:avLst/>
            </a:prstGeom>
            <a:solidFill>
              <a:srgbClr val="FFCC00"/>
            </a:solidFill>
            <a:ln w="12700">
              <a:solidFill>
                <a:srgbClr val="FFFF00"/>
              </a:solidFill>
              <a:miter lim="800000"/>
            </a:ln>
          </p:spPr>
          <p:txBody>
            <a:bodyPr lIns="12041" tIns="12041" rIns="12041" bIns="12041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altLang="zh-CN" sz="1705" b="1" baseline="30000" dirty="0">
                <a:solidFill>
                  <a:srgbClr val="003300"/>
                </a:solidFill>
                <a:latin typeface="Times New Roman" panose="02020603050405020304" pitchFamily="18" charset="0"/>
                <a:ea typeface="楷体_GB2312" pitchFamily="49" charset="-122"/>
              </a:endParaRPr>
            </a:p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705" b="1" baseline="30000" dirty="0">
                  <a:solidFill>
                    <a:srgbClr val="003300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WE  A  CS</a:t>
              </a:r>
              <a:endParaRPr lang="en-US" altLang="zh-CN" sz="1705" b="1" dirty="0">
                <a:solidFill>
                  <a:srgbClr val="003300"/>
                </a:solidFill>
                <a:latin typeface="Times New Roman" panose="02020603050405020304" pitchFamily="18" charset="0"/>
                <a:ea typeface="楷体_GB2312" pitchFamily="49" charset="-122"/>
              </a:endParaRPr>
            </a:p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705" b="1" dirty="0">
                  <a:solidFill>
                    <a:srgbClr val="003300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2Kx8</a:t>
              </a:r>
            </a:p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705" b="1" dirty="0">
                  <a:solidFill>
                    <a:srgbClr val="003300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1</a:t>
              </a:r>
              <a:r>
                <a:rPr lang="zh-CN" altLang="en-US" sz="1705" b="1" dirty="0">
                  <a:solidFill>
                    <a:srgbClr val="003300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片</a:t>
              </a:r>
              <a:endParaRPr lang="en-US" altLang="zh-CN" sz="1705" b="1" dirty="0">
                <a:solidFill>
                  <a:srgbClr val="003300"/>
                </a:solidFill>
                <a:latin typeface="Times New Roman" panose="02020603050405020304" pitchFamily="18" charset="0"/>
                <a:ea typeface="楷体_GB2312" pitchFamily="49" charset="-122"/>
              </a:endParaRPr>
            </a:p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altLang="zh-CN" sz="1705" b="1" dirty="0">
                <a:solidFill>
                  <a:srgbClr val="003300"/>
                </a:solidFill>
                <a:latin typeface="Tahoma" panose="020B0604030504040204" pitchFamily="34" charset="0"/>
                <a:ea typeface="楷体_GB2312" pitchFamily="49" charset="-122"/>
              </a:endParaRPr>
            </a:p>
          </p:txBody>
        </p:sp>
        <p:grpSp>
          <p:nvGrpSpPr>
            <p:cNvPr id="57359" name="Group 30"/>
            <p:cNvGrpSpPr/>
            <p:nvPr/>
          </p:nvGrpSpPr>
          <p:grpSpPr bwMode="auto">
            <a:xfrm>
              <a:off x="8281561" y="4554760"/>
              <a:ext cx="1003300" cy="1222375"/>
              <a:chOff x="4485" y="2435"/>
              <a:chExt cx="632" cy="770"/>
            </a:xfrm>
          </p:grpSpPr>
          <p:sp>
            <p:nvSpPr>
              <p:cNvPr id="160" name="Rectangle 31"/>
              <p:cNvSpPr>
                <a:spLocks noChangeAspect="1" noChangeArrowheads="1"/>
              </p:cNvSpPr>
              <p:nvPr/>
            </p:nvSpPr>
            <p:spPr bwMode="auto">
              <a:xfrm>
                <a:off x="4571" y="2435"/>
                <a:ext cx="546" cy="676"/>
              </a:xfrm>
              <a:prstGeom prst="rect">
                <a:avLst/>
              </a:prstGeom>
              <a:solidFill>
                <a:srgbClr val="FFCC00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705" b="1">
                  <a:latin typeface="+mn-lt"/>
                  <a:ea typeface="+mn-ea"/>
                </a:endParaRPr>
              </a:p>
            </p:txBody>
          </p:sp>
          <p:sp>
            <p:nvSpPr>
              <p:cNvPr id="161" name="Rectangle 33"/>
              <p:cNvSpPr>
                <a:spLocks noChangeAspect="1" noChangeArrowheads="1"/>
              </p:cNvSpPr>
              <p:nvPr/>
            </p:nvSpPr>
            <p:spPr bwMode="auto">
              <a:xfrm>
                <a:off x="4485" y="2504"/>
                <a:ext cx="586" cy="701"/>
              </a:xfrm>
              <a:prstGeom prst="rect">
                <a:avLst/>
              </a:prstGeom>
              <a:solidFill>
                <a:srgbClr val="FFCC00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lIns="12041" tIns="12041" rIns="12041" bIns="12041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altLang="zh-CN" sz="1705" b="1" baseline="30000" dirty="0">
                  <a:solidFill>
                    <a:srgbClr val="003300"/>
                  </a:solidFill>
                  <a:latin typeface="Times New Roman" panose="02020603050405020304" pitchFamily="18" charset="0"/>
                  <a:ea typeface="楷体_GB2312" pitchFamily="49" charset="-122"/>
                </a:endParaRPr>
              </a:p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1705" b="1" baseline="30000" dirty="0">
                    <a:solidFill>
                      <a:srgbClr val="003300"/>
                    </a:solidFill>
                    <a:latin typeface="Times New Roman" panose="02020603050405020304" pitchFamily="18" charset="0"/>
                    <a:ea typeface="楷体_GB2312" pitchFamily="49" charset="-122"/>
                  </a:rPr>
                  <a:t>WE  A  CS</a:t>
                </a:r>
                <a:endParaRPr lang="en-US" altLang="zh-CN" sz="1705" b="1" dirty="0">
                  <a:solidFill>
                    <a:srgbClr val="003300"/>
                  </a:solidFill>
                  <a:latin typeface="Times New Roman" panose="02020603050405020304" pitchFamily="18" charset="0"/>
                  <a:ea typeface="楷体_GB2312" pitchFamily="49" charset="-122"/>
                </a:endParaRPr>
              </a:p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1705" b="1" dirty="0">
                    <a:solidFill>
                      <a:srgbClr val="003300"/>
                    </a:solidFill>
                    <a:latin typeface="Times New Roman" panose="02020603050405020304" pitchFamily="18" charset="0"/>
                    <a:ea typeface="楷体_GB2312" pitchFamily="49" charset="-122"/>
                  </a:rPr>
                  <a:t>4Kx4</a:t>
                </a:r>
              </a:p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1705" b="1" dirty="0">
                    <a:solidFill>
                      <a:srgbClr val="003300"/>
                    </a:solidFill>
                    <a:latin typeface="Times New Roman" panose="02020603050405020304" pitchFamily="18" charset="0"/>
                    <a:ea typeface="楷体_GB2312" pitchFamily="49" charset="-122"/>
                  </a:rPr>
                  <a:t>2</a:t>
                </a:r>
                <a:r>
                  <a:rPr lang="zh-CN" altLang="en-US" sz="1705" b="1" dirty="0">
                    <a:solidFill>
                      <a:srgbClr val="003300"/>
                    </a:solidFill>
                    <a:latin typeface="Times New Roman" panose="02020603050405020304" pitchFamily="18" charset="0"/>
                    <a:ea typeface="楷体_GB2312" pitchFamily="49" charset="-122"/>
                  </a:rPr>
                  <a:t>片</a:t>
                </a:r>
              </a:p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altLang="zh-CN" sz="1705" b="1" dirty="0">
                  <a:solidFill>
                    <a:srgbClr val="003300"/>
                  </a:solidFill>
                  <a:latin typeface="Times New Roman" panose="02020603050405020304" pitchFamily="18" charset="0"/>
                  <a:ea typeface="楷体_GB2312" pitchFamily="49" charset="-122"/>
                </a:endParaRPr>
              </a:p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altLang="zh-CN" sz="1705" b="1" dirty="0">
                  <a:solidFill>
                    <a:srgbClr val="003300"/>
                  </a:solidFill>
                  <a:latin typeface="Tahoma" panose="020B0604030504040204" pitchFamily="34" charset="0"/>
                  <a:ea typeface="楷体_GB2312" pitchFamily="49" charset="-122"/>
                </a:endParaRPr>
              </a:p>
            </p:txBody>
          </p:sp>
        </p:grpSp>
        <p:grpSp>
          <p:nvGrpSpPr>
            <p:cNvPr id="57360" name="Group 34"/>
            <p:cNvGrpSpPr/>
            <p:nvPr/>
          </p:nvGrpSpPr>
          <p:grpSpPr bwMode="auto">
            <a:xfrm>
              <a:off x="6378155" y="4554760"/>
              <a:ext cx="989013" cy="1231900"/>
              <a:chOff x="3286" y="2435"/>
              <a:chExt cx="623" cy="776"/>
            </a:xfrm>
          </p:grpSpPr>
          <p:sp>
            <p:nvSpPr>
              <p:cNvPr id="163" name="Rectangle 35"/>
              <p:cNvSpPr>
                <a:spLocks noChangeAspect="1" noChangeArrowheads="1"/>
              </p:cNvSpPr>
              <p:nvPr/>
            </p:nvSpPr>
            <p:spPr bwMode="auto">
              <a:xfrm>
                <a:off x="3365" y="2435"/>
                <a:ext cx="544" cy="676"/>
              </a:xfrm>
              <a:prstGeom prst="rect">
                <a:avLst/>
              </a:prstGeom>
              <a:solidFill>
                <a:srgbClr val="FFCC00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705" b="1">
                  <a:latin typeface="+mn-lt"/>
                  <a:ea typeface="+mn-ea"/>
                </a:endParaRPr>
              </a:p>
            </p:txBody>
          </p:sp>
          <p:sp>
            <p:nvSpPr>
              <p:cNvPr id="164" name="Rectangle 37"/>
              <p:cNvSpPr>
                <a:spLocks noChangeAspect="1" noChangeArrowheads="1"/>
              </p:cNvSpPr>
              <p:nvPr/>
            </p:nvSpPr>
            <p:spPr bwMode="auto">
              <a:xfrm>
                <a:off x="3285" y="2511"/>
                <a:ext cx="586" cy="701"/>
              </a:xfrm>
              <a:prstGeom prst="rect">
                <a:avLst/>
              </a:prstGeom>
              <a:solidFill>
                <a:srgbClr val="FFCC00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lIns="12041" tIns="12041" rIns="12041" bIns="12041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altLang="zh-CN" sz="1705" b="1" baseline="30000" dirty="0">
                  <a:solidFill>
                    <a:srgbClr val="003300"/>
                  </a:solidFill>
                  <a:latin typeface="Times New Roman" panose="02020603050405020304" pitchFamily="18" charset="0"/>
                  <a:ea typeface="楷体_GB2312" pitchFamily="49" charset="-122"/>
                </a:endParaRPr>
              </a:p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1705" b="1" baseline="30000" dirty="0">
                    <a:solidFill>
                      <a:srgbClr val="003300"/>
                    </a:solidFill>
                    <a:latin typeface="Times New Roman" panose="02020603050405020304" pitchFamily="18" charset="0"/>
                    <a:ea typeface="楷体_GB2312" pitchFamily="49" charset="-122"/>
                  </a:rPr>
                  <a:t>WE  A  CS</a:t>
                </a:r>
                <a:endParaRPr lang="en-US" altLang="zh-CN" sz="1705" b="1" dirty="0">
                  <a:solidFill>
                    <a:srgbClr val="003300"/>
                  </a:solidFill>
                  <a:latin typeface="Times New Roman" panose="02020603050405020304" pitchFamily="18" charset="0"/>
                  <a:ea typeface="楷体_GB2312" pitchFamily="49" charset="-122"/>
                </a:endParaRPr>
              </a:p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1705" b="1" dirty="0">
                    <a:solidFill>
                      <a:srgbClr val="003300"/>
                    </a:solidFill>
                    <a:latin typeface="Times New Roman" panose="02020603050405020304" pitchFamily="18" charset="0"/>
                    <a:ea typeface="楷体_GB2312" pitchFamily="49" charset="-122"/>
                  </a:rPr>
                  <a:t>4Kx4</a:t>
                </a:r>
              </a:p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1705" b="1" dirty="0">
                    <a:solidFill>
                      <a:srgbClr val="003300"/>
                    </a:solidFill>
                    <a:latin typeface="Times New Roman" panose="02020603050405020304" pitchFamily="18" charset="0"/>
                    <a:ea typeface="楷体_GB2312" pitchFamily="49" charset="-122"/>
                  </a:rPr>
                  <a:t>2</a:t>
                </a:r>
                <a:r>
                  <a:rPr lang="zh-CN" altLang="en-US" sz="1705" b="1" dirty="0">
                    <a:solidFill>
                      <a:srgbClr val="003300"/>
                    </a:solidFill>
                    <a:latin typeface="Times New Roman" panose="02020603050405020304" pitchFamily="18" charset="0"/>
                    <a:ea typeface="楷体_GB2312" pitchFamily="49" charset="-122"/>
                  </a:rPr>
                  <a:t>片</a:t>
                </a:r>
              </a:p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altLang="zh-CN" sz="1705" b="1" dirty="0">
                  <a:solidFill>
                    <a:srgbClr val="003300"/>
                  </a:solidFill>
                  <a:latin typeface="Times New Roman" panose="02020603050405020304" pitchFamily="18" charset="0"/>
                  <a:ea typeface="楷体_GB2312" pitchFamily="49" charset="-122"/>
                </a:endParaRPr>
              </a:p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altLang="zh-CN" sz="1705" b="1" dirty="0">
                  <a:solidFill>
                    <a:srgbClr val="003300"/>
                  </a:solidFill>
                  <a:latin typeface="Tahoma" panose="020B0604030504040204" pitchFamily="34" charset="0"/>
                  <a:ea typeface="楷体_GB2312" pitchFamily="49" charset="-122"/>
                </a:endParaRPr>
              </a:p>
            </p:txBody>
          </p:sp>
        </p:grpSp>
        <p:sp>
          <p:nvSpPr>
            <p:cNvPr id="167" name="Rectangle 41"/>
            <p:cNvSpPr>
              <a:spLocks noChangeAspect="1" noChangeArrowheads="1"/>
            </p:cNvSpPr>
            <p:nvPr/>
          </p:nvSpPr>
          <p:spPr bwMode="auto">
            <a:xfrm>
              <a:off x="5193877" y="4657944"/>
              <a:ext cx="931862" cy="1111250"/>
            </a:xfrm>
            <a:prstGeom prst="rect">
              <a:avLst/>
            </a:prstGeom>
            <a:solidFill>
              <a:srgbClr val="FFCC00"/>
            </a:solidFill>
            <a:ln w="12700">
              <a:solidFill>
                <a:srgbClr val="FFFF00"/>
              </a:solidFill>
              <a:miter lim="800000"/>
            </a:ln>
          </p:spPr>
          <p:txBody>
            <a:bodyPr lIns="12041" tIns="12041" rIns="12041" bIns="12041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altLang="zh-CN" sz="1705" b="1" baseline="30000" dirty="0">
                <a:solidFill>
                  <a:srgbClr val="003300"/>
                </a:solidFill>
                <a:latin typeface="Times New Roman" panose="02020603050405020304" pitchFamily="18" charset="0"/>
                <a:ea typeface="楷体_GB2312" pitchFamily="49" charset="-122"/>
              </a:endParaRPr>
            </a:p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705" b="1" baseline="30000" dirty="0">
                  <a:solidFill>
                    <a:srgbClr val="003300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WE  A  CS</a:t>
              </a:r>
              <a:endParaRPr lang="en-US" altLang="zh-CN" sz="1705" b="1" dirty="0">
                <a:solidFill>
                  <a:srgbClr val="003300"/>
                </a:solidFill>
                <a:latin typeface="Times New Roman" panose="02020603050405020304" pitchFamily="18" charset="0"/>
                <a:ea typeface="楷体_GB2312" pitchFamily="49" charset="-122"/>
              </a:endParaRPr>
            </a:p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705" b="1" dirty="0">
                  <a:solidFill>
                    <a:srgbClr val="003300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2Kx8</a:t>
              </a:r>
            </a:p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705" b="1" dirty="0">
                  <a:solidFill>
                    <a:srgbClr val="003300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1</a:t>
              </a:r>
              <a:r>
                <a:rPr lang="zh-CN" altLang="en-US" sz="1705" b="1" dirty="0">
                  <a:solidFill>
                    <a:srgbClr val="003300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片</a:t>
              </a:r>
            </a:p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altLang="zh-CN" sz="1705" b="1" dirty="0">
                <a:solidFill>
                  <a:srgbClr val="003300"/>
                </a:solidFill>
                <a:latin typeface="Times New Roman" panose="02020603050405020304" pitchFamily="18" charset="0"/>
                <a:ea typeface="楷体_GB2312" pitchFamily="49" charset="-122"/>
              </a:endParaRPr>
            </a:p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altLang="zh-CN" sz="1705" b="1" dirty="0">
                <a:solidFill>
                  <a:srgbClr val="003300"/>
                </a:solidFill>
                <a:latin typeface="Tahoma" panose="020B0604030504040204" pitchFamily="34" charset="0"/>
                <a:ea typeface="楷体_GB2312" pitchFamily="49" charset="-122"/>
              </a:endParaRPr>
            </a:p>
          </p:txBody>
        </p:sp>
        <p:sp>
          <p:nvSpPr>
            <p:cNvPr id="168" name="Line 42"/>
            <p:cNvSpPr>
              <a:spLocks noChangeAspect="1" noChangeShapeType="1"/>
            </p:cNvSpPr>
            <p:nvPr/>
          </p:nvSpPr>
          <p:spPr bwMode="auto">
            <a:xfrm>
              <a:off x="3292253" y="3922530"/>
              <a:ext cx="5433617" cy="1675"/>
            </a:xfrm>
            <a:prstGeom prst="line">
              <a:avLst/>
            </a:prstGeom>
            <a:noFill/>
            <a:ln w="76200">
              <a:solidFill>
                <a:srgbClr val="D60093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705">
                <a:latin typeface="+mn-lt"/>
                <a:ea typeface="+mn-ea"/>
              </a:endParaRPr>
            </a:p>
          </p:txBody>
        </p:sp>
        <p:sp>
          <p:nvSpPr>
            <p:cNvPr id="169" name="Line 43"/>
            <p:cNvSpPr>
              <a:spLocks noChangeAspect="1" noChangeShapeType="1"/>
            </p:cNvSpPr>
            <p:nvPr/>
          </p:nvSpPr>
          <p:spPr bwMode="auto">
            <a:xfrm>
              <a:off x="3539996" y="3173751"/>
              <a:ext cx="0" cy="750454"/>
            </a:xfrm>
            <a:prstGeom prst="line">
              <a:avLst/>
            </a:prstGeom>
            <a:noFill/>
            <a:ln w="76200">
              <a:solidFill>
                <a:srgbClr val="D60093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705">
                <a:latin typeface="+mn-lt"/>
                <a:ea typeface="+mn-ea"/>
              </a:endParaRPr>
            </a:p>
          </p:txBody>
        </p:sp>
        <p:sp>
          <p:nvSpPr>
            <p:cNvPr id="170" name="Line 44"/>
            <p:cNvSpPr>
              <a:spLocks noChangeAspect="1" noChangeShapeType="1"/>
            </p:cNvSpPr>
            <p:nvPr/>
          </p:nvSpPr>
          <p:spPr bwMode="auto">
            <a:xfrm>
              <a:off x="3539996" y="3173751"/>
              <a:ext cx="741557" cy="3350"/>
            </a:xfrm>
            <a:prstGeom prst="line">
              <a:avLst/>
            </a:prstGeom>
            <a:noFill/>
            <a:ln w="76200">
              <a:solidFill>
                <a:srgbClr val="D60093"/>
              </a:solidFill>
              <a:round/>
              <a:headEnd type="none" w="sm" len="sm"/>
              <a:tailEnd type="triangle" w="sm" len="sm"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705">
                <a:latin typeface="+mn-lt"/>
                <a:ea typeface="+mn-ea"/>
              </a:endParaRPr>
            </a:p>
          </p:txBody>
        </p:sp>
        <p:sp>
          <p:nvSpPr>
            <p:cNvPr id="171" name="Line 45"/>
            <p:cNvSpPr>
              <a:spLocks noChangeAspect="1" noChangeShapeType="1"/>
            </p:cNvSpPr>
            <p:nvPr/>
          </p:nvSpPr>
          <p:spPr bwMode="auto">
            <a:xfrm>
              <a:off x="3292253" y="6478763"/>
              <a:ext cx="6051302" cy="1675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 type="triangle" w="sm" len="sm"/>
              <a:tailEnd type="triangle" w="sm" len="sm"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705">
                <a:latin typeface="+mn-lt"/>
                <a:ea typeface="+mn-ea"/>
              </a:endParaRPr>
            </a:p>
          </p:txBody>
        </p:sp>
        <p:grpSp>
          <p:nvGrpSpPr>
            <p:cNvPr id="57366" name="Group 69"/>
            <p:cNvGrpSpPr/>
            <p:nvPr/>
          </p:nvGrpSpPr>
          <p:grpSpPr bwMode="auto">
            <a:xfrm>
              <a:off x="2304627" y="2746596"/>
              <a:ext cx="1111250" cy="3854450"/>
              <a:chOff x="720" y="1200"/>
              <a:chExt cx="700" cy="2428"/>
            </a:xfrm>
          </p:grpSpPr>
          <p:sp>
            <p:nvSpPr>
              <p:cNvPr id="173" name="Rectangle 52"/>
              <p:cNvSpPr>
                <a:spLocks noChangeAspect="1" noChangeArrowheads="1"/>
              </p:cNvSpPr>
              <p:nvPr/>
            </p:nvSpPr>
            <p:spPr bwMode="auto">
              <a:xfrm>
                <a:off x="720" y="1200"/>
                <a:ext cx="622" cy="2428"/>
              </a:xfrm>
              <a:prstGeom prst="rect">
                <a:avLst/>
              </a:prstGeom>
              <a:solidFill>
                <a:srgbClr val="CCFF66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705" b="1">
                  <a:latin typeface="+mn-lt"/>
                  <a:ea typeface="+mn-ea"/>
                </a:endParaRPr>
              </a:p>
            </p:txBody>
          </p:sp>
          <p:sp>
            <p:nvSpPr>
              <p:cNvPr id="174" name="Rectangle 47"/>
              <p:cNvSpPr>
                <a:spLocks noChangeAspect="1" noChangeArrowheads="1"/>
              </p:cNvSpPr>
              <p:nvPr/>
            </p:nvSpPr>
            <p:spPr bwMode="auto">
              <a:xfrm>
                <a:off x="876" y="1740"/>
                <a:ext cx="544" cy="269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lIns="12041" tIns="12041" rIns="12041" bIns="12041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1705" b="1" dirty="0">
                    <a:latin typeface="Times New Roman" panose="02020603050405020304" pitchFamily="18" charset="0"/>
                    <a:ea typeface="楷体_GB2312" pitchFamily="49" charset="-122"/>
                  </a:rPr>
                  <a:t>A</a:t>
                </a:r>
                <a:r>
                  <a:rPr lang="en-US" altLang="zh-CN" sz="1705" b="1" baseline="-25000" dirty="0">
                    <a:latin typeface="Times New Roman" panose="02020603050405020304" pitchFamily="18" charset="0"/>
                    <a:ea typeface="楷体_GB2312" pitchFamily="49" charset="-122"/>
                  </a:rPr>
                  <a:t>15-0</a:t>
                </a:r>
                <a:endParaRPr lang="en-US" altLang="zh-CN" sz="1705" b="1" dirty="0">
                  <a:latin typeface="Tahoma" panose="020B0604030504040204" pitchFamily="34" charset="0"/>
                  <a:ea typeface="楷体_GB2312" pitchFamily="49" charset="-122"/>
                </a:endParaRPr>
              </a:p>
            </p:txBody>
          </p:sp>
          <p:sp>
            <p:nvSpPr>
              <p:cNvPr id="175" name="Rectangle 48"/>
              <p:cNvSpPr>
                <a:spLocks noChangeAspect="1" noChangeArrowheads="1"/>
              </p:cNvSpPr>
              <p:nvPr/>
            </p:nvSpPr>
            <p:spPr bwMode="auto">
              <a:xfrm>
                <a:off x="798" y="1200"/>
                <a:ext cx="544" cy="271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lIns="12041" tIns="12041" rIns="12041" bIns="12041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1705" b="1">
                    <a:latin typeface="Times New Roman" panose="02020603050405020304" pitchFamily="18" charset="0"/>
                    <a:ea typeface="楷体_GB2312" pitchFamily="49" charset="-122"/>
                  </a:rPr>
                  <a:t>MREQ#</a:t>
                </a:r>
              </a:p>
            </p:txBody>
          </p:sp>
          <p:sp>
            <p:nvSpPr>
              <p:cNvPr id="176" name="Rectangle 49"/>
              <p:cNvSpPr>
                <a:spLocks noChangeAspect="1" noChangeArrowheads="1"/>
              </p:cNvSpPr>
              <p:nvPr/>
            </p:nvSpPr>
            <p:spPr bwMode="auto">
              <a:xfrm>
                <a:off x="876" y="2009"/>
                <a:ext cx="544" cy="270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lIns="12041" tIns="12041" rIns="12041" bIns="12041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1705" b="1">
                    <a:latin typeface="Times New Roman" panose="02020603050405020304" pitchFamily="18" charset="0"/>
                    <a:ea typeface="楷体_GB2312" pitchFamily="49" charset="-122"/>
                  </a:rPr>
                  <a:t>R/W#</a:t>
                </a:r>
              </a:p>
            </p:txBody>
          </p:sp>
          <p:sp>
            <p:nvSpPr>
              <p:cNvPr id="177" name="Rectangle 50"/>
              <p:cNvSpPr>
                <a:spLocks noChangeAspect="1" noChangeArrowheads="1"/>
              </p:cNvSpPr>
              <p:nvPr/>
            </p:nvSpPr>
            <p:spPr bwMode="auto">
              <a:xfrm>
                <a:off x="758" y="2414"/>
                <a:ext cx="545" cy="270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lIns="12041" tIns="12041" rIns="12041" bIns="12041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2400" b="1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楷体_GB2312" pitchFamily="49" charset="-122"/>
                  </a:rPr>
                  <a:t>CPU</a:t>
                </a:r>
              </a:p>
            </p:txBody>
          </p:sp>
          <p:sp>
            <p:nvSpPr>
              <p:cNvPr id="178" name="Rectangle 51"/>
              <p:cNvSpPr>
                <a:spLocks noChangeAspect="1" noChangeArrowheads="1"/>
              </p:cNvSpPr>
              <p:nvPr/>
            </p:nvSpPr>
            <p:spPr bwMode="auto">
              <a:xfrm>
                <a:off x="798" y="3289"/>
                <a:ext cx="544" cy="271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lIns="12041" tIns="12041" rIns="12041" bIns="12041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1705" b="1" dirty="0">
                    <a:latin typeface="Times New Roman" panose="02020603050405020304" pitchFamily="18" charset="0"/>
                    <a:ea typeface="楷体_GB2312" pitchFamily="49" charset="-122"/>
                  </a:rPr>
                  <a:t>D</a:t>
                </a:r>
                <a:r>
                  <a:rPr lang="en-US" altLang="zh-CN" sz="1705" b="1" baseline="-25000" dirty="0">
                    <a:latin typeface="Times New Roman" panose="02020603050405020304" pitchFamily="18" charset="0"/>
                    <a:ea typeface="楷体_GB2312" pitchFamily="49" charset="-122"/>
                  </a:rPr>
                  <a:t>7</a:t>
                </a:r>
                <a:r>
                  <a:rPr lang="en-US" altLang="zh-CN" sz="1705" b="1" dirty="0">
                    <a:latin typeface="Times New Roman" panose="02020603050405020304" pitchFamily="18" charset="0"/>
                    <a:ea typeface="楷体_GB2312" pitchFamily="49" charset="-122"/>
                  </a:rPr>
                  <a:t>~D</a:t>
                </a:r>
                <a:r>
                  <a:rPr lang="en-US" altLang="zh-CN" sz="1705" b="1" baseline="-25000" dirty="0">
                    <a:latin typeface="Times New Roman" panose="02020603050405020304" pitchFamily="18" charset="0"/>
                    <a:ea typeface="楷体_GB2312" pitchFamily="49" charset="-122"/>
                  </a:rPr>
                  <a:t>0</a:t>
                </a:r>
                <a:endParaRPr lang="en-US" altLang="zh-CN" sz="1705" b="1" dirty="0">
                  <a:latin typeface="Tahoma" panose="020B0604030504040204" pitchFamily="34" charset="0"/>
                  <a:ea typeface="楷体_GB2312" pitchFamily="49" charset="-122"/>
                </a:endParaRPr>
              </a:p>
            </p:txBody>
          </p:sp>
        </p:grpSp>
        <p:sp>
          <p:nvSpPr>
            <p:cNvPr id="179" name="Line 53"/>
            <p:cNvSpPr>
              <a:spLocks noChangeAspect="1" noChangeShapeType="1"/>
            </p:cNvSpPr>
            <p:nvPr/>
          </p:nvSpPr>
          <p:spPr bwMode="auto">
            <a:xfrm>
              <a:off x="3292253" y="2961011"/>
              <a:ext cx="989300" cy="0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705">
                <a:latin typeface="+mn-lt"/>
                <a:ea typeface="+mn-ea"/>
              </a:endParaRPr>
            </a:p>
          </p:txBody>
        </p:sp>
        <p:grpSp>
          <p:nvGrpSpPr>
            <p:cNvPr id="57368" name="Group 54"/>
            <p:cNvGrpSpPr/>
            <p:nvPr/>
          </p:nvGrpSpPr>
          <p:grpSpPr bwMode="auto">
            <a:xfrm>
              <a:off x="4771602" y="3394296"/>
              <a:ext cx="4325937" cy="1295400"/>
              <a:chOff x="2274" y="1704"/>
              <a:chExt cx="2725" cy="816"/>
            </a:xfrm>
          </p:grpSpPr>
          <p:sp>
            <p:nvSpPr>
              <p:cNvPr id="181" name="Line 55"/>
              <p:cNvSpPr>
                <a:spLocks noChangeAspect="1" noChangeShapeType="1"/>
              </p:cNvSpPr>
              <p:nvPr/>
            </p:nvSpPr>
            <p:spPr bwMode="auto">
              <a:xfrm flipV="1">
                <a:off x="2274" y="1710"/>
                <a:ext cx="2" cy="810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705">
                  <a:latin typeface="+mn-lt"/>
                  <a:ea typeface="+mn-ea"/>
                </a:endParaRPr>
              </a:p>
            </p:txBody>
          </p:sp>
          <p:sp>
            <p:nvSpPr>
              <p:cNvPr id="182" name="Line 56"/>
              <p:cNvSpPr>
                <a:spLocks noChangeAspect="1" noChangeShapeType="1"/>
              </p:cNvSpPr>
              <p:nvPr/>
            </p:nvSpPr>
            <p:spPr bwMode="auto">
              <a:xfrm flipV="1">
                <a:off x="4997" y="1704"/>
                <a:ext cx="2" cy="743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705">
                  <a:latin typeface="+mn-lt"/>
                  <a:ea typeface="+mn-ea"/>
                </a:endParaRPr>
              </a:p>
            </p:txBody>
          </p:sp>
          <p:sp>
            <p:nvSpPr>
              <p:cNvPr id="183" name="Line 57"/>
              <p:cNvSpPr>
                <a:spLocks noChangeAspect="1" noChangeShapeType="1"/>
              </p:cNvSpPr>
              <p:nvPr/>
            </p:nvSpPr>
            <p:spPr bwMode="auto">
              <a:xfrm flipV="1">
                <a:off x="3753" y="1709"/>
                <a:ext cx="1" cy="807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705">
                  <a:latin typeface="+mn-lt"/>
                  <a:ea typeface="+mn-ea"/>
                </a:endParaRPr>
              </a:p>
            </p:txBody>
          </p:sp>
          <p:sp>
            <p:nvSpPr>
              <p:cNvPr id="184" name="Line 58"/>
              <p:cNvSpPr>
                <a:spLocks noChangeAspect="1" noChangeShapeType="1"/>
              </p:cNvSpPr>
              <p:nvPr/>
            </p:nvSpPr>
            <p:spPr bwMode="auto">
              <a:xfrm flipV="1">
                <a:off x="2974" y="1710"/>
                <a:ext cx="2" cy="810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705">
                  <a:latin typeface="+mn-lt"/>
                  <a:ea typeface="+mn-ea"/>
                </a:endParaRPr>
              </a:p>
            </p:txBody>
          </p:sp>
        </p:grpSp>
        <p:grpSp>
          <p:nvGrpSpPr>
            <p:cNvPr id="57369" name="Group 59"/>
            <p:cNvGrpSpPr/>
            <p:nvPr/>
          </p:nvGrpSpPr>
          <p:grpSpPr bwMode="auto">
            <a:xfrm>
              <a:off x="4527127" y="3922933"/>
              <a:ext cx="4198937" cy="642938"/>
              <a:chOff x="2120" y="2037"/>
              <a:chExt cx="2645" cy="405"/>
            </a:xfrm>
          </p:grpSpPr>
          <p:sp>
            <p:nvSpPr>
              <p:cNvPr id="186" name="Line 60"/>
              <p:cNvSpPr>
                <a:spLocks noChangeAspect="1" noChangeShapeType="1"/>
              </p:cNvSpPr>
              <p:nvPr/>
            </p:nvSpPr>
            <p:spPr bwMode="auto">
              <a:xfrm>
                <a:off x="4765" y="2037"/>
                <a:ext cx="0" cy="405"/>
              </a:xfrm>
              <a:prstGeom prst="line">
                <a:avLst/>
              </a:prstGeom>
              <a:noFill/>
              <a:ln w="76200">
                <a:solidFill>
                  <a:srgbClr val="D60093"/>
                </a:solidFill>
                <a:round/>
                <a:headEnd type="none" w="sm" len="sm"/>
                <a:tailEnd type="triangle" w="sm" len="sm"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705">
                  <a:latin typeface="+mn-lt"/>
                  <a:ea typeface="+mn-ea"/>
                </a:endParaRPr>
              </a:p>
            </p:txBody>
          </p:sp>
          <p:sp>
            <p:nvSpPr>
              <p:cNvPr id="187" name="Line 61"/>
              <p:cNvSpPr>
                <a:spLocks noChangeAspect="1" noChangeShapeType="1"/>
              </p:cNvSpPr>
              <p:nvPr/>
            </p:nvSpPr>
            <p:spPr bwMode="auto">
              <a:xfrm>
                <a:off x="2820" y="2037"/>
                <a:ext cx="0" cy="405"/>
              </a:xfrm>
              <a:prstGeom prst="line">
                <a:avLst/>
              </a:prstGeom>
              <a:noFill/>
              <a:ln w="76200">
                <a:solidFill>
                  <a:srgbClr val="D60093"/>
                </a:solidFill>
                <a:round/>
                <a:headEnd type="none" w="sm" len="sm"/>
                <a:tailEnd type="triangle" w="sm" len="sm"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705">
                  <a:latin typeface="+mn-lt"/>
                  <a:ea typeface="+mn-ea"/>
                </a:endParaRPr>
              </a:p>
            </p:txBody>
          </p:sp>
          <p:sp>
            <p:nvSpPr>
              <p:cNvPr id="188" name="Line 62"/>
              <p:cNvSpPr>
                <a:spLocks noChangeAspect="1" noChangeShapeType="1"/>
              </p:cNvSpPr>
              <p:nvPr/>
            </p:nvSpPr>
            <p:spPr bwMode="auto">
              <a:xfrm>
                <a:off x="2120" y="2037"/>
                <a:ext cx="0" cy="405"/>
              </a:xfrm>
              <a:prstGeom prst="line">
                <a:avLst/>
              </a:prstGeom>
              <a:noFill/>
              <a:ln w="76200">
                <a:solidFill>
                  <a:srgbClr val="D60093"/>
                </a:solidFill>
                <a:round/>
                <a:headEnd type="none" w="sm" len="sm"/>
                <a:tailEnd type="triangle" w="sm" len="sm"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705">
                  <a:latin typeface="+mn-lt"/>
                  <a:ea typeface="+mn-ea"/>
                </a:endParaRPr>
              </a:p>
            </p:txBody>
          </p:sp>
          <p:sp>
            <p:nvSpPr>
              <p:cNvPr id="189" name="Line 63"/>
              <p:cNvSpPr>
                <a:spLocks noChangeAspect="1" noChangeShapeType="1"/>
              </p:cNvSpPr>
              <p:nvPr/>
            </p:nvSpPr>
            <p:spPr bwMode="auto">
              <a:xfrm>
                <a:off x="3598" y="2037"/>
                <a:ext cx="0" cy="405"/>
              </a:xfrm>
              <a:prstGeom prst="line">
                <a:avLst/>
              </a:prstGeom>
              <a:noFill/>
              <a:ln w="76200">
                <a:solidFill>
                  <a:srgbClr val="D60093"/>
                </a:solidFill>
                <a:round/>
                <a:headEnd type="none" w="sm" len="sm"/>
                <a:tailEnd type="triangle" w="sm" len="sm"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705">
                  <a:latin typeface="+mn-lt"/>
                  <a:ea typeface="+mn-ea"/>
                </a:endParaRPr>
              </a:p>
            </p:txBody>
          </p:sp>
        </p:grpSp>
        <p:sp>
          <p:nvSpPr>
            <p:cNvPr id="190" name="Line 64"/>
            <p:cNvSpPr>
              <a:spLocks noChangeAspect="1" noChangeShapeType="1"/>
            </p:cNvSpPr>
            <p:nvPr/>
          </p:nvSpPr>
          <p:spPr bwMode="auto">
            <a:xfrm flipV="1">
              <a:off x="4286575" y="4244153"/>
              <a:ext cx="0" cy="430505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 type="none" w="sm" len="sm"/>
              <a:tailEnd type="oval" w="sm" len="sm"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705">
                <a:latin typeface="+mn-lt"/>
                <a:ea typeface="+mn-ea"/>
              </a:endParaRPr>
            </a:p>
          </p:txBody>
        </p:sp>
        <p:sp>
          <p:nvSpPr>
            <p:cNvPr id="191" name="Line 65"/>
            <p:cNvSpPr>
              <a:spLocks noChangeAspect="1" noChangeShapeType="1"/>
            </p:cNvSpPr>
            <p:nvPr/>
          </p:nvSpPr>
          <p:spPr bwMode="auto">
            <a:xfrm>
              <a:off x="3292253" y="4244153"/>
              <a:ext cx="5277941" cy="0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705">
                <a:latin typeface="+mn-lt"/>
                <a:ea typeface="+mn-ea"/>
              </a:endParaRPr>
            </a:p>
          </p:txBody>
        </p:sp>
        <p:sp>
          <p:nvSpPr>
            <p:cNvPr id="192" name="Line 66"/>
            <p:cNvSpPr>
              <a:spLocks noChangeAspect="1" noChangeShapeType="1"/>
            </p:cNvSpPr>
            <p:nvPr/>
          </p:nvSpPr>
          <p:spPr bwMode="auto">
            <a:xfrm flipV="1">
              <a:off x="8570194" y="4244153"/>
              <a:ext cx="0" cy="430505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705">
                <a:latin typeface="+mn-lt"/>
                <a:ea typeface="+mn-ea"/>
              </a:endParaRPr>
            </a:p>
          </p:txBody>
        </p:sp>
        <p:sp>
          <p:nvSpPr>
            <p:cNvPr id="193" name="Line 67"/>
            <p:cNvSpPr>
              <a:spLocks noChangeAspect="1" noChangeShapeType="1"/>
            </p:cNvSpPr>
            <p:nvPr/>
          </p:nvSpPr>
          <p:spPr bwMode="auto">
            <a:xfrm flipV="1">
              <a:off x="5428203" y="4220701"/>
              <a:ext cx="0" cy="430505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 type="none" w="sm" len="sm"/>
              <a:tailEnd type="oval" w="sm" len="sm"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705">
                <a:latin typeface="+mn-lt"/>
                <a:ea typeface="+mn-ea"/>
              </a:endParaRPr>
            </a:p>
          </p:txBody>
        </p:sp>
        <p:sp>
          <p:nvSpPr>
            <p:cNvPr id="194" name="Line 68"/>
            <p:cNvSpPr>
              <a:spLocks noChangeAspect="1" noChangeShapeType="1"/>
            </p:cNvSpPr>
            <p:nvPr/>
          </p:nvSpPr>
          <p:spPr bwMode="auto">
            <a:xfrm flipV="1">
              <a:off x="6648508" y="4220701"/>
              <a:ext cx="0" cy="469034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 type="none" w="sm" len="sm"/>
              <a:tailEnd type="oval" w="sm" len="sm"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705">
                <a:latin typeface="+mn-lt"/>
                <a:ea typeface="+mn-ea"/>
              </a:endParaRPr>
            </a:p>
          </p:txBody>
        </p:sp>
        <p:sp>
          <p:nvSpPr>
            <p:cNvPr id="2" name="Rectangle 12"/>
            <p:cNvSpPr>
              <a:spLocks noChangeAspect="1" noChangeArrowheads="1"/>
            </p:cNvSpPr>
            <p:nvPr/>
          </p:nvSpPr>
          <p:spPr bwMode="auto">
            <a:xfrm>
              <a:off x="4098089" y="3496044"/>
              <a:ext cx="863754" cy="428831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lIns="12041" tIns="12041" rIns="12041" bIns="12041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705" b="1" dirty="0">
                  <a:solidFill>
                    <a:srgbClr val="0000FF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A</a:t>
              </a:r>
              <a:r>
                <a:rPr lang="en-US" altLang="zh-CN" sz="1705" b="1" baseline="-25000" dirty="0">
                  <a:solidFill>
                    <a:srgbClr val="0000FF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10-0</a:t>
              </a:r>
            </a:p>
          </p:txBody>
        </p:sp>
        <p:sp>
          <p:nvSpPr>
            <p:cNvPr id="3" name="Rectangle 12"/>
            <p:cNvSpPr>
              <a:spLocks noChangeAspect="1" noChangeArrowheads="1"/>
            </p:cNvSpPr>
            <p:nvPr/>
          </p:nvSpPr>
          <p:spPr bwMode="auto">
            <a:xfrm>
              <a:off x="8280937" y="3403577"/>
              <a:ext cx="863754" cy="428831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lIns="12041" tIns="12041" rIns="12041" bIns="12041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705" b="1" dirty="0">
                  <a:solidFill>
                    <a:srgbClr val="0000FF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A</a:t>
              </a:r>
              <a:r>
                <a:rPr lang="en-US" altLang="zh-CN" sz="1705" b="1" baseline="-25000" dirty="0">
                  <a:solidFill>
                    <a:srgbClr val="0000FF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11-0</a:t>
              </a:r>
            </a:p>
          </p:txBody>
        </p:sp>
        <p:sp>
          <p:nvSpPr>
            <p:cNvPr id="5" name="Rectangle 12"/>
            <p:cNvSpPr>
              <a:spLocks noChangeAspect="1" noChangeArrowheads="1"/>
            </p:cNvSpPr>
            <p:nvPr/>
          </p:nvSpPr>
          <p:spPr bwMode="auto">
            <a:xfrm>
              <a:off x="5193517" y="3494034"/>
              <a:ext cx="863754" cy="428831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lIns="12041" tIns="12041" rIns="12041" bIns="12041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705" b="1" dirty="0">
                  <a:solidFill>
                    <a:srgbClr val="0000FF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A</a:t>
              </a:r>
              <a:r>
                <a:rPr lang="en-US" altLang="zh-CN" sz="1705" b="1" baseline="-25000" dirty="0">
                  <a:solidFill>
                    <a:srgbClr val="0000FF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10-0</a:t>
              </a:r>
            </a:p>
          </p:txBody>
        </p:sp>
      </p:grpSp>
      <p:sp>
        <p:nvSpPr>
          <p:cNvPr id="6" name="右大括号 5"/>
          <p:cNvSpPr/>
          <p:nvPr/>
        </p:nvSpPr>
        <p:spPr>
          <a:xfrm rot="5400000">
            <a:off x="5411470" y="4215130"/>
            <a:ext cx="240030" cy="2477135"/>
          </a:xfrm>
          <a:prstGeom prst="rightBrace">
            <a:avLst>
              <a:gd name="adj1" fmla="val 105555"/>
              <a:gd name="adj2" fmla="val 50000"/>
            </a:avLst>
          </a:prstGeom>
          <a:noFill/>
          <a:ln w="28575" cap="sq" cmpd="sng">
            <a:solidFill>
              <a:schemeClr val="tx1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" name="右大括号 6"/>
          <p:cNvSpPr/>
          <p:nvPr/>
        </p:nvSpPr>
        <p:spPr>
          <a:xfrm rot="5400000">
            <a:off x="2646045" y="4393565"/>
            <a:ext cx="281940" cy="2078355"/>
          </a:xfrm>
          <a:prstGeom prst="rightBrace">
            <a:avLst>
              <a:gd name="adj1" fmla="val 105555"/>
              <a:gd name="adj2" fmla="val 50000"/>
            </a:avLst>
          </a:prstGeom>
          <a:noFill/>
          <a:ln w="28575" cap="sq" cmpd="sng">
            <a:solidFill>
              <a:schemeClr val="tx1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8" name="标题 3"/>
          <p:cNvSpPr>
            <a:spLocks noGrp="1"/>
          </p:cNvSpPr>
          <p:nvPr/>
        </p:nvSpPr>
        <p:spPr>
          <a:xfrm>
            <a:off x="560212" y="229039"/>
            <a:ext cx="10515600" cy="617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zh-CN" dirty="0">
                <a:solidFill>
                  <a:srgbClr val="FF0000"/>
                </a:solidFill>
              </a:rPr>
              <a:t>提问</a:t>
            </a:r>
            <a:r>
              <a:rPr lang="en-US" altLang="zh-CN" dirty="0">
                <a:solidFill>
                  <a:srgbClr val="FF0000"/>
                </a:solidFill>
              </a:rPr>
              <a:t>-13 (4-14)    -</a:t>
            </a:r>
            <a:r>
              <a:rPr lang="zh-CN" altLang="en-US" dirty="0">
                <a:solidFill>
                  <a:srgbClr val="FF0000"/>
                </a:solidFill>
              </a:rPr>
              <a:t>画图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期末考试题型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zh-CN" altLang="en-US" dirty="0"/>
              <a:t>一、填空</a:t>
            </a:r>
            <a:r>
              <a:rPr lang="en-US" altLang="zh-CN" dirty="0"/>
              <a:t>20</a:t>
            </a:r>
            <a:r>
              <a:rPr lang="zh-CN" altLang="en-US" dirty="0"/>
              <a:t>分（每空</a:t>
            </a:r>
            <a:r>
              <a:rPr lang="en-US" altLang="zh-CN" dirty="0"/>
              <a:t>2</a:t>
            </a:r>
            <a:r>
              <a:rPr lang="zh-CN" altLang="en-US" dirty="0"/>
              <a:t>分</a:t>
            </a:r>
            <a:r>
              <a:rPr lang="en-US" altLang="zh-CN" dirty="0"/>
              <a:t>*10</a:t>
            </a:r>
            <a:r>
              <a:rPr lang="zh-CN" altLang="en-US" dirty="0"/>
              <a:t>）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二、单选</a:t>
            </a:r>
            <a:r>
              <a:rPr lang="en-US" altLang="zh-CN" dirty="0"/>
              <a:t>20</a:t>
            </a:r>
            <a:r>
              <a:rPr lang="zh-CN" altLang="en-US" dirty="0"/>
              <a:t>分（每题</a:t>
            </a:r>
            <a:r>
              <a:rPr lang="en-US" altLang="zh-CN" dirty="0"/>
              <a:t>2</a:t>
            </a:r>
            <a:r>
              <a:rPr lang="zh-CN" altLang="en-US" dirty="0"/>
              <a:t>分</a:t>
            </a:r>
            <a:r>
              <a:rPr lang="en-US" altLang="zh-CN" dirty="0"/>
              <a:t>*10</a:t>
            </a:r>
            <a:r>
              <a:rPr lang="zh-CN" altLang="en-US" dirty="0"/>
              <a:t>）</a:t>
            </a:r>
            <a:endParaRPr lang="en-GB" altLang="zh-CN" dirty="0"/>
          </a:p>
          <a:p>
            <a:pPr marL="0" indent="0">
              <a:buNone/>
            </a:pPr>
            <a:r>
              <a:rPr lang="zh-CN" altLang="en-US" dirty="0"/>
              <a:t>三、简答题</a:t>
            </a:r>
            <a:r>
              <a:rPr lang="en-US" altLang="zh-CN" dirty="0"/>
              <a:t>10</a:t>
            </a:r>
            <a:r>
              <a:rPr lang="zh-CN" altLang="en-US" dirty="0"/>
              <a:t>分（每题</a:t>
            </a:r>
            <a:r>
              <a:rPr lang="en-US" altLang="zh-CN" dirty="0"/>
              <a:t>5</a:t>
            </a:r>
            <a:r>
              <a:rPr lang="zh-CN" altLang="en-US" dirty="0"/>
              <a:t>分</a:t>
            </a:r>
            <a:r>
              <a:rPr lang="en-US" altLang="zh-CN" dirty="0"/>
              <a:t>*2</a:t>
            </a:r>
            <a:r>
              <a:rPr lang="zh-CN" altLang="en-US" dirty="0"/>
              <a:t>）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四、计算题</a:t>
            </a:r>
            <a:r>
              <a:rPr lang="en-US" altLang="zh-CN" dirty="0"/>
              <a:t>10</a:t>
            </a:r>
            <a:r>
              <a:rPr lang="zh-CN" altLang="en-US" dirty="0"/>
              <a:t>分（每题</a:t>
            </a:r>
            <a:r>
              <a:rPr lang="en-US" altLang="zh-CN" dirty="0"/>
              <a:t>5</a:t>
            </a:r>
            <a:r>
              <a:rPr lang="zh-CN" altLang="en-US" dirty="0"/>
              <a:t>分</a:t>
            </a:r>
            <a:r>
              <a:rPr lang="en-US" altLang="zh-CN" dirty="0"/>
              <a:t>*2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zh-CN" altLang="en-US" dirty="0"/>
              <a:t>补码减法、溢出计算、浮点数转换、指令格式设计等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五、综合题</a:t>
            </a:r>
            <a:r>
              <a:rPr lang="en-US" altLang="zh-CN" dirty="0"/>
              <a:t>40</a:t>
            </a:r>
            <a:r>
              <a:rPr lang="zh-CN" altLang="en-US" dirty="0"/>
              <a:t>分（</a:t>
            </a:r>
            <a:r>
              <a:rPr lang="en-US" altLang="zh-CN" dirty="0"/>
              <a:t>4</a:t>
            </a:r>
            <a:r>
              <a:rPr lang="zh-CN" altLang="en-US" dirty="0"/>
              <a:t>个小题）</a:t>
            </a:r>
            <a:endParaRPr lang="en-US" altLang="zh-CN" dirty="0"/>
          </a:p>
          <a:p>
            <a:pPr marL="457200" lvl="1" indent="0">
              <a:buNone/>
            </a:pPr>
            <a:r>
              <a:rPr lang="en-US" altLang="zh-CN" dirty="0"/>
              <a:t>1</a:t>
            </a:r>
            <a:r>
              <a:rPr lang="zh-CN" altLang="en-US" dirty="0"/>
              <a:t>、寻址方式 （</a:t>
            </a:r>
            <a:r>
              <a:rPr lang="en-US" altLang="zh-CN" dirty="0"/>
              <a:t>7</a:t>
            </a:r>
            <a:r>
              <a:rPr lang="zh-CN" altLang="en-US" dirty="0"/>
              <a:t>分）</a:t>
            </a:r>
            <a:endParaRPr lang="en-US" altLang="zh-CN" dirty="0"/>
          </a:p>
          <a:p>
            <a:pPr marL="457200" lvl="1" indent="0">
              <a:buNone/>
            </a:pPr>
            <a:r>
              <a:rPr lang="en-US" altLang="zh-CN" dirty="0"/>
              <a:t>2</a:t>
            </a:r>
            <a:r>
              <a:rPr lang="zh-CN" altLang="en-US" dirty="0"/>
              <a:t>、</a:t>
            </a:r>
            <a:r>
              <a:rPr lang="en-US" altLang="zh-CN" dirty="0"/>
              <a:t>ALU</a:t>
            </a:r>
            <a:r>
              <a:rPr lang="zh-CN" altLang="en-US" dirty="0"/>
              <a:t>并行加法器进位链（</a:t>
            </a:r>
            <a:r>
              <a:rPr lang="en-US" altLang="zh-CN" dirty="0"/>
              <a:t>7</a:t>
            </a:r>
            <a:r>
              <a:rPr lang="zh-CN" altLang="en-US" dirty="0"/>
              <a:t>分）</a:t>
            </a:r>
            <a:endParaRPr lang="en-US" altLang="zh-CN" dirty="0"/>
          </a:p>
          <a:p>
            <a:pPr marL="457200" lvl="1" indent="0">
              <a:buNone/>
            </a:pPr>
            <a:r>
              <a:rPr lang="en-US" altLang="zh-CN" dirty="0"/>
              <a:t>3</a:t>
            </a:r>
            <a:r>
              <a:rPr lang="zh-CN" altLang="en-US" dirty="0"/>
              <a:t>、主存组织扩展  （</a:t>
            </a:r>
            <a:r>
              <a:rPr lang="en-US" altLang="zh-CN" dirty="0"/>
              <a:t>10</a:t>
            </a:r>
            <a:r>
              <a:rPr lang="zh-CN" altLang="en-US" dirty="0"/>
              <a:t>分）</a:t>
            </a:r>
            <a:endParaRPr lang="en-US" altLang="zh-CN" dirty="0"/>
          </a:p>
          <a:p>
            <a:pPr marL="457200" lvl="1" indent="0">
              <a:buNone/>
            </a:pPr>
            <a:r>
              <a:rPr lang="en-US" altLang="zh-CN" dirty="0"/>
              <a:t>4</a:t>
            </a:r>
            <a:r>
              <a:rPr lang="zh-CN" altLang="en-US" dirty="0"/>
              <a:t>、数据通路与指令流程  （</a:t>
            </a:r>
            <a:r>
              <a:rPr lang="en-US" altLang="zh-CN" dirty="0"/>
              <a:t>16</a:t>
            </a:r>
            <a:r>
              <a:rPr lang="zh-CN" altLang="en-US" dirty="0"/>
              <a:t>分）</a:t>
            </a:r>
            <a:endParaRPr lang="en-US" altLang="zh-CN" dirty="0"/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 </a:t>
            </a:r>
            <a:r>
              <a:rPr lang="zh-CN" altLang="en-US" dirty="0"/>
              <a:t>指令格式</a:t>
            </a:r>
          </a:p>
        </p:txBody>
      </p:sp>
      <p:sp>
        <p:nvSpPr>
          <p:cNvPr id="6148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87822" y="942764"/>
            <a:ext cx="10515599" cy="5637024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表示一条指令的机器字，称为</a:t>
            </a:r>
            <a:r>
              <a:rPr lang="zh-CN" altLang="en-US" b="1" dirty="0"/>
              <a:t>指令字</a:t>
            </a:r>
            <a:r>
              <a:rPr lang="zh-CN" altLang="en-US" dirty="0"/>
              <a:t>，简称</a:t>
            </a:r>
            <a:r>
              <a:rPr lang="zh-CN" altLang="en-US" b="1" dirty="0"/>
              <a:t>指令</a:t>
            </a:r>
          </a:p>
          <a:p>
            <a:pPr>
              <a:lnSpc>
                <a:spcPct val="150000"/>
              </a:lnSpc>
            </a:pPr>
            <a:r>
              <a:rPr lang="zh-CN" altLang="en-US" b="1" dirty="0"/>
              <a:t>指令格式</a:t>
            </a:r>
            <a:r>
              <a:rPr lang="zh-CN" altLang="en-US" dirty="0"/>
              <a:t>：用二进制代码表示指令的结构形式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sz="2400" dirty="0"/>
              <a:t>指令要求计算机处理什么数据？</a:t>
            </a:r>
            <a:endParaRPr lang="en-US" altLang="zh-CN" sz="2400" dirty="0"/>
          </a:p>
          <a:p>
            <a:pPr lvl="1">
              <a:lnSpc>
                <a:spcPct val="150000"/>
              </a:lnSpc>
            </a:pPr>
            <a:r>
              <a:rPr lang="zh-CN" altLang="en-US" sz="2400" dirty="0"/>
              <a:t>指令要求计算机对数据做什么处理？</a:t>
            </a:r>
            <a:endParaRPr lang="en-US" altLang="zh-CN" sz="2400" dirty="0"/>
          </a:p>
          <a:p>
            <a:pPr lvl="1">
              <a:lnSpc>
                <a:spcPct val="150000"/>
              </a:lnSpc>
            </a:pPr>
            <a:r>
              <a:rPr lang="zh-CN" altLang="en-US" sz="2400" dirty="0"/>
              <a:t>计算机怎样才能得到要处理的数据</a:t>
            </a:r>
            <a:r>
              <a:rPr lang="zh-CN" altLang="en-US" sz="2200" dirty="0"/>
              <a:t>？</a:t>
            </a:r>
          </a:p>
        </p:txBody>
      </p:sp>
      <p:sp>
        <p:nvSpPr>
          <p:cNvPr id="9" name="自选图形 7"/>
          <p:cNvSpPr>
            <a:spLocks noChangeArrowheads="1"/>
          </p:cNvSpPr>
          <p:nvPr/>
        </p:nvSpPr>
        <p:spPr bwMode="auto">
          <a:xfrm flipH="1">
            <a:off x="1071105" y="4587246"/>
            <a:ext cx="2400828" cy="752475"/>
          </a:xfrm>
          <a:prstGeom prst="wedgeRoundRectCallout">
            <a:avLst>
              <a:gd name="adj1" fmla="val 6665"/>
              <a:gd name="adj2" fmla="val -111177"/>
              <a:gd name="adj3" fmla="val 16667"/>
            </a:avLst>
          </a:prstGeom>
          <a:solidFill>
            <a:srgbClr val="FFCC2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accent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r>
              <a:rPr lang="zh-CN" altLang="en-US" sz="2000" kern="0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+mj-ea"/>
                <a:ea typeface="+mj-ea"/>
              </a:rPr>
              <a:t>指令的寻址方式需要解决的问题</a:t>
            </a:r>
          </a:p>
        </p:txBody>
      </p:sp>
      <p:sp>
        <p:nvSpPr>
          <p:cNvPr id="10" name="自选图形 8"/>
          <p:cNvSpPr>
            <a:spLocks noChangeArrowheads="1"/>
          </p:cNvSpPr>
          <p:nvPr/>
        </p:nvSpPr>
        <p:spPr bwMode="auto">
          <a:xfrm flipH="1">
            <a:off x="7462838" y="2264028"/>
            <a:ext cx="2311995" cy="814711"/>
          </a:xfrm>
          <a:prstGeom prst="wedgeRoundRectCallout">
            <a:avLst>
              <a:gd name="adj1" fmla="val 118999"/>
              <a:gd name="adj2" fmla="val -1447"/>
              <a:gd name="adj3" fmla="val 16667"/>
            </a:avLst>
          </a:prstGeom>
          <a:solidFill>
            <a:srgbClr val="FFCC2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accent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r>
              <a:rPr lang="zh-CN" altLang="en-US" sz="2000" kern="0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+mn-ea"/>
              </a:rPr>
              <a:t>指令的操作数需要解决的问题</a:t>
            </a:r>
          </a:p>
        </p:txBody>
      </p:sp>
      <p:sp>
        <p:nvSpPr>
          <p:cNvPr id="11" name="自选图形 9"/>
          <p:cNvSpPr>
            <a:spLocks noChangeArrowheads="1"/>
          </p:cNvSpPr>
          <p:nvPr/>
        </p:nvSpPr>
        <p:spPr bwMode="auto">
          <a:xfrm flipH="1">
            <a:off x="6419871" y="3785425"/>
            <a:ext cx="2551389" cy="778658"/>
          </a:xfrm>
          <a:prstGeom prst="wedgeRoundRectCallout">
            <a:avLst>
              <a:gd name="adj1" fmla="val 63844"/>
              <a:gd name="adj2" fmla="val -109741"/>
              <a:gd name="adj3" fmla="val 16667"/>
            </a:avLst>
          </a:prstGeom>
          <a:solidFill>
            <a:srgbClr val="FFCC2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accent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r>
              <a:rPr lang="zh-CN" altLang="en-US" sz="2000" kern="0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+mn-ea"/>
              </a:rPr>
              <a:t>指令的操作码需要解决的问题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3830638" y="5195664"/>
            <a:ext cx="6181560" cy="987337"/>
            <a:chOff x="3830638" y="5195664"/>
            <a:chExt cx="6181560" cy="987337"/>
          </a:xfrm>
        </p:grpSpPr>
        <p:grpSp>
          <p:nvGrpSpPr>
            <p:cNvPr id="5" name="Group 5"/>
            <p:cNvGrpSpPr/>
            <p:nvPr/>
          </p:nvGrpSpPr>
          <p:grpSpPr bwMode="auto">
            <a:xfrm>
              <a:off x="3830638" y="5195664"/>
              <a:ext cx="6181552" cy="590550"/>
              <a:chOff x="1367" y="1244"/>
              <a:chExt cx="2942" cy="245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7" name="Rectangle 6"/>
              <p:cNvSpPr>
                <a:spLocks noChangeArrowheads="1"/>
              </p:cNvSpPr>
              <p:nvPr/>
            </p:nvSpPr>
            <p:spPr bwMode="auto">
              <a:xfrm>
                <a:off x="1367" y="1244"/>
                <a:ext cx="847" cy="245"/>
              </a:xfrm>
              <a:prstGeom prst="rect">
                <a:avLst/>
              </a:prstGeom>
              <a:solidFill>
                <a:srgbClr val="CCFF66"/>
              </a:solidFill>
              <a:ln w="28575" algn="ctr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zh-CN" altLang="en-US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操作码字段</a:t>
                </a:r>
              </a:p>
            </p:txBody>
          </p:sp>
          <p:sp>
            <p:nvSpPr>
              <p:cNvPr id="8" name="Rectangle 7"/>
              <p:cNvSpPr>
                <a:spLocks noChangeArrowheads="1"/>
              </p:cNvSpPr>
              <p:nvPr/>
            </p:nvSpPr>
            <p:spPr bwMode="auto">
              <a:xfrm>
                <a:off x="2843" y="1244"/>
                <a:ext cx="1466" cy="245"/>
              </a:xfrm>
              <a:prstGeom prst="rect">
                <a:avLst/>
              </a:prstGeom>
              <a:solidFill>
                <a:srgbClr val="00B0F0"/>
              </a:solidFill>
              <a:ln w="28575" algn="ctr">
                <a:solidFill>
                  <a:schemeClr val="tx1"/>
                </a:solidFill>
                <a:miter lim="800000"/>
              </a:ln>
            </p:spPr>
            <p:txBody>
              <a:bodyPr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zh-CN" altLang="en-US" b="1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地址码字段</a:t>
                </a:r>
              </a:p>
            </p:txBody>
          </p:sp>
          <p:sp>
            <p:nvSpPr>
              <p:cNvPr id="12" name="Rectangle 7"/>
              <p:cNvSpPr>
                <a:spLocks noChangeArrowheads="1"/>
              </p:cNvSpPr>
              <p:nvPr/>
            </p:nvSpPr>
            <p:spPr bwMode="auto">
              <a:xfrm>
                <a:off x="2214" y="1244"/>
                <a:ext cx="629" cy="245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25400" cap="flat" cmpd="sng" algn="ctr">
                <a:solidFill>
                  <a:srgbClr val="080808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zh-CN" altLang="en-US" b="1" kern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寻址方式</a:t>
                </a:r>
              </a:p>
            </p:txBody>
          </p:sp>
        </p:grpSp>
        <p:cxnSp>
          <p:nvCxnSpPr>
            <p:cNvPr id="3" name="直接连接符 2"/>
            <p:cNvCxnSpPr/>
            <p:nvPr/>
          </p:nvCxnSpPr>
          <p:spPr>
            <a:xfrm>
              <a:off x="5610303" y="5786214"/>
              <a:ext cx="0" cy="35332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/>
          </p:nvCxnSpPr>
          <p:spPr>
            <a:xfrm>
              <a:off x="10012190" y="5786214"/>
              <a:ext cx="0" cy="35332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" name="组合 14"/>
            <p:cNvGrpSpPr/>
            <p:nvPr/>
          </p:nvGrpSpPr>
          <p:grpSpPr>
            <a:xfrm>
              <a:off x="5491624" y="5813669"/>
              <a:ext cx="4520574" cy="369332"/>
              <a:chOff x="5201783" y="2401813"/>
              <a:chExt cx="2230096" cy="369332"/>
            </a:xfrm>
          </p:grpSpPr>
          <p:sp>
            <p:nvSpPr>
              <p:cNvPr id="16" name="Rectangle 13"/>
              <p:cNvSpPr>
                <a:spLocks noChangeArrowheads="1"/>
              </p:cNvSpPr>
              <p:nvPr/>
            </p:nvSpPr>
            <p:spPr bwMode="auto">
              <a:xfrm>
                <a:off x="5201783" y="2401813"/>
                <a:ext cx="1488795" cy="369332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ffectLst/>
            </p:spPr>
            <p:txBody>
              <a:bodyPr wrap="square">
                <a:spAutoFit/>
              </a:bodyPr>
              <a:lstStyle/>
              <a:p>
                <a:pPr algn="r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FFCC00"/>
                  </a:buClr>
                  <a:buSzPct val="70000"/>
                  <a:defRPr/>
                </a:pPr>
                <a:r>
                  <a:rPr lang="zh-CN" altLang="en-US" b="1" dirty="0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操作数字段</a:t>
                </a:r>
                <a:endParaRPr lang="zh-CN" altLang="en-US" b="1" dirty="0">
                  <a:solidFill>
                    <a:srgbClr val="0000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17" name="Group 62"/>
              <p:cNvGrpSpPr/>
              <p:nvPr/>
            </p:nvGrpSpPr>
            <p:grpSpPr bwMode="auto">
              <a:xfrm>
                <a:off x="5260333" y="2575286"/>
                <a:ext cx="2171546" cy="15131"/>
                <a:chOff x="816" y="-12635"/>
                <a:chExt cx="4445" cy="15131"/>
              </a:xfrm>
            </p:grpSpPr>
            <p:sp>
              <p:nvSpPr>
                <p:cNvPr id="18" name="Line 63"/>
                <p:cNvSpPr>
                  <a:spLocks noChangeShapeType="1"/>
                </p:cNvSpPr>
                <p:nvPr/>
              </p:nvSpPr>
              <p:spPr bwMode="auto">
                <a:xfrm>
                  <a:off x="3998" y="-12635"/>
                  <a:ext cx="1263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tailEnd type="triangle" w="med" len="med"/>
                </a:ln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19" name="Line 64"/>
                <p:cNvSpPr>
                  <a:spLocks noChangeShapeType="1"/>
                </p:cNvSpPr>
                <p:nvPr/>
              </p:nvSpPr>
              <p:spPr bwMode="auto">
                <a:xfrm flipH="1">
                  <a:off x="816" y="2496"/>
                  <a:ext cx="1448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tailEnd type="triangle" w="med" len="med"/>
                </a:ln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</p:grp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 autoUpdateAnimBg="0"/>
      <p:bldP spid="10" grpId="0" uiExpand="1" animBg="1"/>
      <p:bldP spid="11" grpId="0" uiExpand="1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扩展指令举例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487822" y="942764"/>
            <a:ext cx="10515599" cy="1473865"/>
          </a:xfrm>
        </p:spPr>
        <p:txBody>
          <a:bodyPr>
            <a:normAutofit fontScale="92500"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设某指令系统指令字长</a:t>
            </a:r>
            <a:r>
              <a:rPr lang="en-US" altLang="zh-CN" dirty="0"/>
              <a:t>16</a:t>
            </a:r>
            <a:r>
              <a:rPr lang="zh-CN" altLang="en-US" dirty="0"/>
              <a:t>位，每个地址码为</a:t>
            </a:r>
            <a:r>
              <a:rPr lang="en-US" altLang="zh-CN" dirty="0"/>
              <a:t>6</a:t>
            </a:r>
            <a:r>
              <a:rPr lang="zh-CN" altLang="en-US" dirty="0"/>
              <a:t>位。若要求设计二地址指令</a:t>
            </a:r>
            <a:r>
              <a:rPr lang="en-US" altLang="zh-CN" dirty="0"/>
              <a:t>15</a:t>
            </a:r>
            <a:r>
              <a:rPr lang="zh-CN" altLang="en-US" dirty="0"/>
              <a:t>条、一地址指令</a:t>
            </a:r>
            <a:r>
              <a:rPr lang="en-US" altLang="zh-CN" dirty="0"/>
              <a:t>34</a:t>
            </a:r>
            <a:r>
              <a:rPr lang="zh-CN" altLang="en-US" dirty="0"/>
              <a:t>条，问最多还可设计多少条零地址指令？</a:t>
            </a:r>
          </a:p>
          <a:p>
            <a:pPr>
              <a:lnSpc>
                <a:spcPct val="150000"/>
              </a:lnSpc>
            </a:pPr>
            <a:endParaRPr lang="zh-CN" altLang="en-US" dirty="0"/>
          </a:p>
        </p:txBody>
      </p:sp>
      <p:sp>
        <p:nvSpPr>
          <p:cNvPr id="4" name="Text Box 5"/>
          <p:cNvSpPr txBox="1">
            <a:spLocks noChangeArrowheads="1"/>
          </p:cNvSpPr>
          <p:nvPr/>
        </p:nvSpPr>
        <p:spPr bwMode="auto">
          <a:xfrm>
            <a:off x="8542218" y="3537763"/>
            <a:ext cx="115212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z="1800" b="1" dirty="0">
                <a:solidFill>
                  <a:srgbClr val="C00000"/>
                </a:solidFill>
                <a:latin typeface="+mn-ea"/>
                <a:ea typeface="+mn-ea"/>
              </a:rPr>
              <a:t>2</a:t>
            </a:r>
            <a:r>
              <a:rPr lang="en-US" altLang="zh-CN" sz="1800" b="1" baseline="70000" dirty="0">
                <a:solidFill>
                  <a:srgbClr val="C00000"/>
                </a:solidFill>
                <a:latin typeface="+mn-ea"/>
                <a:ea typeface="+mn-ea"/>
              </a:rPr>
              <a:t>4</a:t>
            </a:r>
            <a:endParaRPr lang="zh-CN" altLang="en-US" sz="1800" b="1" baseline="70000" dirty="0">
              <a:solidFill>
                <a:srgbClr val="C00000"/>
              </a:solidFill>
              <a:latin typeface="+mn-ea"/>
              <a:ea typeface="+mn-ea"/>
            </a:endParaRPr>
          </a:p>
        </p:txBody>
      </p:sp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8542217" y="5535832"/>
            <a:ext cx="255817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z="1800" b="1" dirty="0">
                <a:solidFill>
                  <a:srgbClr val="C00000"/>
                </a:solidFill>
                <a:latin typeface="+mn-ea"/>
              </a:rPr>
              <a:t>( (2</a:t>
            </a:r>
            <a:r>
              <a:rPr lang="en-US" altLang="zh-CN" sz="1800" b="1" baseline="70000" dirty="0">
                <a:solidFill>
                  <a:srgbClr val="C00000"/>
                </a:solidFill>
                <a:latin typeface="+mn-ea"/>
              </a:rPr>
              <a:t>4</a:t>
            </a:r>
            <a:r>
              <a:rPr lang="en-US" altLang="zh-CN" sz="1800" b="1" dirty="0">
                <a:solidFill>
                  <a:srgbClr val="C00000"/>
                </a:solidFill>
                <a:latin typeface="+mn-ea"/>
              </a:rPr>
              <a:t>-15)*2</a:t>
            </a:r>
            <a:r>
              <a:rPr lang="en-US" altLang="zh-CN" sz="1800" b="1" baseline="70000" dirty="0">
                <a:solidFill>
                  <a:srgbClr val="C00000"/>
                </a:solidFill>
                <a:latin typeface="+mn-ea"/>
              </a:rPr>
              <a:t>6</a:t>
            </a:r>
            <a:r>
              <a:rPr lang="en-US" altLang="zh-CN" sz="1800" b="1" dirty="0">
                <a:solidFill>
                  <a:srgbClr val="C00000"/>
                </a:solidFill>
                <a:latin typeface="+mn-ea"/>
              </a:rPr>
              <a:t>-34)*2</a:t>
            </a:r>
            <a:r>
              <a:rPr lang="en-US" altLang="zh-CN" sz="1800" b="1" baseline="70000" dirty="0">
                <a:solidFill>
                  <a:srgbClr val="C00000"/>
                </a:solidFill>
                <a:latin typeface="+mn-ea"/>
              </a:rPr>
              <a:t>6</a:t>
            </a:r>
            <a:endParaRPr lang="zh-CN" altLang="en-US" sz="1800" b="1" dirty="0">
              <a:solidFill>
                <a:srgbClr val="C00000"/>
              </a:solidFill>
              <a:latin typeface="+mn-ea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2258008" y="3429000"/>
            <a:ext cx="5910509" cy="432048"/>
            <a:chOff x="2332070" y="1216069"/>
            <a:chExt cx="5910509" cy="432048"/>
          </a:xfrm>
        </p:grpSpPr>
        <p:grpSp>
          <p:nvGrpSpPr>
            <p:cNvPr id="8" name="组合 7"/>
            <p:cNvGrpSpPr/>
            <p:nvPr/>
          </p:nvGrpSpPr>
          <p:grpSpPr>
            <a:xfrm>
              <a:off x="3885803" y="1216069"/>
              <a:ext cx="4356776" cy="432048"/>
              <a:chOff x="2510036" y="1412776"/>
              <a:chExt cx="4356776" cy="432048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10" name="矩形 9"/>
              <p:cNvSpPr/>
              <p:nvPr/>
            </p:nvSpPr>
            <p:spPr>
              <a:xfrm>
                <a:off x="2510036" y="1412776"/>
                <a:ext cx="1080120" cy="432048"/>
              </a:xfrm>
              <a:prstGeom prst="rect">
                <a:avLst/>
              </a:prstGeom>
              <a:solidFill>
                <a:srgbClr val="CCFF66"/>
              </a:solidFill>
              <a:ln w="25400" cap="flat" cmpd="sng" algn="ctr">
                <a:solidFill>
                  <a:srgbClr val="080808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OP(4)</a:t>
                </a:r>
              </a:p>
            </p:txBody>
          </p:sp>
          <p:sp>
            <p:nvSpPr>
              <p:cNvPr id="11" name="矩形 10"/>
              <p:cNvSpPr/>
              <p:nvPr/>
            </p:nvSpPr>
            <p:spPr>
              <a:xfrm>
                <a:off x="3590155" y="1412776"/>
                <a:ext cx="1639069" cy="432048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solidFill>
                  <a:srgbClr val="080808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A(6)</a:t>
                </a:r>
              </a:p>
            </p:txBody>
          </p:sp>
          <p:sp>
            <p:nvSpPr>
              <p:cNvPr id="12" name="矩形 11"/>
              <p:cNvSpPr/>
              <p:nvPr/>
            </p:nvSpPr>
            <p:spPr>
              <a:xfrm>
                <a:off x="5227743" y="1412776"/>
                <a:ext cx="1639069" cy="432048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solidFill>
                  <a:srgbClr val="080808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lvl="0"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altLang="zh-CN" sz="1600" b="1" kern="0" dirty="0">
                    <a:solidFill>
                      <a:srgbClr val="000000"/>
                    </a:solidFill>
                  </a:rPr>
                  <a:t>A(6)</a:t>
                </a:r>
              </a:p>
            </p:txBody>
          </p:sp>
        </p:grpSp>
        <p:sp>
          <p:nvSpPr>
            <p:cNvPr id="9" name="Text Box 5"/>
            <p:cNvSpPr txBox="1">
              <a:spLocks noChangeArrowheads="1"/>
            </p:cNvSpPr>
            <p:nvPr/>
          </p:nvSpPr>
          <p:spPr bwMode="auto">
            <a:xfrm>
              <a:off x="2332070" y="1268562"/>
              <a:ext cx="1422715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ea"/>
                  <a:ea typeface="+mn-ea"/>
                </a:rPr>
                <a:t>双操作数</a:t>
              </a:r>
              <a:r>
                <a:rPr kumimoji="0" lang="en-US" altLang="zh-CN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ea"/>
                  <a:ea typeface="+mn-ea"/>
                </a:rPr>
                <a:t>15</a:t>
              </a:r>
              <a:endPara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2258008" y="4435522"/>
            <a:ext cx="5910509" cy="432083"/>
            <a:chOff x="2332070" y="1988932"/>
            <a:chExt cx="5910509" cy="432083"/>
          </a:xfrm>
        </p:grpSpPr>
        <p:grpSp>
          <p:nvGrpSpPr>
            <p:cNvPr id="14" name="组合 13"/>
            <p:cNvGrpSpPr/>
            <p:nvPr/>
          </p:nvGrpSpPr>
          <p:grpSpPr>
            <a:xfrm>
              <a:off x="3885803" y="1988932"/>
              <a:ext cx="4356776" cy="432083"/>
              <a:chOff x="2510036" y="2173506"/>
              <a:chExt cx="4356776" cy="432083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16" name="矩形 15"/>
              <p:cNvSpPr/>
              <p:nvPr/>
            </p:nvSpPr>
            <p:spPr>
              <a:xfrm>
                <a:off x="2510036" y="2173506"/>
                <a:ext cx="2717707" cy="432048"/>
              </a:xfrm>
              <a:prstGeom prst="rect">
                <a:avLst/>
              </a:prstGeom>
              <a:solidFill>
                <a:srgbClr val="CCFF66"/>
              </a:solidFill>
              <a:ln w="25400" cap="flat" cmpd="sng" algn="ctr">
                <a:solidFill>
                  <a:srgbClr val="080808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altLang="zh-CN" sz="1600" b="1" kern="0" dirty="0">
                    <a:solidFill>
                      <a:srgbClr val="000000"/>
                    </a:solidFill>
                  </a:rPr>
                  <a:t>OP(10)</a:t>
                </a:r>
              </a:p>
            </p:txBody>
          </p:sp>
          <p:sp>
            <p:nvSpPr>
              <p:cNvPr id="17" name="矩形 16"/>
              <p:cNvSpPr/>
              <p:nvPr/>
            </p:nvSpPr>
            <p:spPr>
              <a:xfrm>
                <a:off x="5227743" y="2173541"/>
                <a:ext cx="1639069" cy="432048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solidFill>
                  <a:srgbClr val="080808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lvl="0"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altLang="zh-CN" sz="1600" b="1" kern="0" dirty="0">
                    <a:solidFill>
                      <a:srgbClr val="000000"/>
                    </a:solidFill>
                  </a:rPr>
                  <a:t>A(6)</a:t>
                </a:r>
              </a:p>
            </p:txBody>
          </p:sp>
        </p:grpSp>
        <p:sp>
          <p:nvSpPr>
            <p:cNvPr id="15" name="Text Box 5"/>
            <p:cNvSpPr txBox="1">
              <a:spLocks noChangeArrowheads="1"/>
            </p:cNvSpPr>
            <p:nvPr/>
          </p:nvSpPr>
          <p:spPr bwMode="auto">
            <a:xfrm>
              <a:off x="2332070" y="2051648"/>
              <a:ext cx="1422715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marR="0" lvl="0" indent="0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b="1" i="0" u="none" strike="noStrike" kern="0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ea"/>
                </a:defRPr>
              </a:lvl1pPr>
              <a:lvl2pPr marL="742950" indent="-285750" eaLnBrk="0" hangingPunct="0">
                <a:defRPr sz="2000">
                  <a:latin typeface="华文新魏" panose="02010800040101010101" pitchFamily="2" charset="-122"/>
                  <a:ea typeface="华文新魏" panose="02010800040101010101" pitchFamily="2" charset="-122"/>
                </a:defRPr>
              </a:lvl2pPr>
              <a:lvl3pPr marL="1143000" indent="-228600" eaLnBrk="0" hangingPunct="0">
                <a:defRPr sz="2000">
                  <a:latin typeface="华文新魏" panose="02010800040101010101" pitchFamily="2" charset="-122"/>
                  <a:ea typeface="华文新魏" panose="02010800040101010101" pitchFamily="2" charset="-122"/>
                </a:defRPr>
              </a:lvl3pPr>
              <a:lvl4pPr marL="1600200" indent="-228600" eaLnBrk="0" hangingPunct="0">
                <a:defRPr sz="2000">
                  <a:latin typeface="华文新魏" panose="02010800040101010101" pitchFamily="2" charset="-122"/>
                  <a:ea typeface="华文新魏" panose="02010800040101010101" pitchFamily="2" charset="-122"/>
                </a:defRPr>
              </a:lvl4pPr>
              <a:lvl5pPr marL="2057400" indent="-228600" eaLnBrk="0" hangingPunct="0">
                <a:defRPr sz="2000">
                  <a:latin typeface="华文新魏" panose="02010800040101010101" pitchFamily="2" charset="-122"/>
                  <a:ea typeface="华文新魏" panose="02010800040101010101" pitchFamily="2" charset="-122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000">
                  <a:latin typeface="华文新魏" panose="02010800040101010101" pitchFamily="2" charset="-122"/>
                  <a:ea typeface="华文新魏" panose="02010800040101010101" pitchFamily="2" charset="-122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000">
                  <a:latin typeface="华文新魏" panose="02010800040101010101" pitchFamily="2" charset="-122"/>
                  <a:ea typeface="华文新魏" panose="02010800040101010101" pitchFamily="2" charset="-122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000">
                  <a:latin typeface="华文新魏" panose="02010800040101010101" pitchFamily="2" charset="-122"/>
                  <a:ea typeface="华文新魏" panose="02010800040101010101" pitchFamily="2" charset="-122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000">
                  <a:latin typeface="华文新魏" panose="02010800040101010101" pitchFamily="2" charset="-122"/>
                  <a:ea typeface="华文新魏" panose="02010800040101010101" pitchFamily="2" charset="-122"/>
                </a:defRPr>
              </a:lvl9pPr>
            </a:lstStyle>
            <a:p>
              <a:r>
                <a:rPr lang="zh-CN" altLang="en-US" dirty="0"/>
                <a:t>单操作数</a:t>
              </a:r>
              <a:r>
                <a:rPr lang="en-US" altLang="zh-CN" dirty="0"/>
                <a:t>34</a:t>
              </a:r>
              <a:endParaRPr lang="zh-CN" altLang="en-US" dirty="0"/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2393301" y="5492623"/>
            <a:ext cx="5775216" cy="432048"/>
            <a:chOff x="2467363" y="2812378"/>
            <a:chExt cx="5775216" cy="432048"/>
          </a:xfrm>
        </p:grpSpPr>
        <p:sp>
          <p:nvSpPr>
            <p:cNvPr id="19" name="矩形 18"/>
            <p:cNvSpPr/>
            <p:nvPr/>
          </p:nvSpPr>
          <p:spPr>
            <a:xfrm>
              <a:off x="3885803" y="2812378"/>
              <a:ext cx="4356776" cy="432048"/>
            </a:xfrm>
            <a:prstGeom prst="rect">
              <a:avLst/>
            </a:prstGeom>
            <a:solidFill>
              <a:srgbClr val="CCFF66"/>
            </a:solidFill>
            <a:ln w="25400" cap="flat" cmpd="sng" algn="ctr">
              <a:solidFill>
                <a:srgbClr val="080808"/>
              </a:solidFill>
              <a:prstDash val="solid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OP</a:t>
              </a:r>
              <a:r>
                <a:rPr lang="en-US" altLang="zh-CN" sz="1600" b="1" kern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(16)</a:t>
              </a:r>
              <a:endPara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0" name="Text Box 5"/>
            <p:cNvSpPr txBox="1">
              <a:spLocks noChangeArrowheads="1"/>
            </p:cNvSpPr>
            <p:nvPr/>
          </p:nvSpPr>
          <p:spPr bwMode="auto">
            <a:xfrm>
              <a:off x="2467363" y="2843736"/>
              <a:ext cx="1152128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1800" b="1" kern="0" dirty="0">
                  <a:solidFill>
                    <a:srgbClr val="000000"/>
                  </a:solidFill>
                  <a:latin typeface="+mn-ea"/>
                  <a:ea typeface="+mn-ea"/>
                </a:rPr>
                <a:t>无操作数</a:t>
              </a:r>
              <a:r>
                <a:rPr lang="en-US" altLang="zh-CN" sz="1800" b="1" kern="0" dirty="0">
                  <a:solidFill>
                    <a:srgbClr val="000000"/>
                  </a:solidFill>
                  <a:latin typeface="+mn-ea"/>
                  <a:ea typeface="+mn-ea"/>
                </a:rPr>
                <a:t>?</a:t>
              </a:r>
              <a:endParaRPr lang="zh-CN" altLang="en-US" sz="1800" b="1" kern="0" dirty="0">
                <a:solidFill>
                  <a:srgbClr val="000000"/>
                </a:solidFill>
                <a:latin typeface="+mn-ea"/>
                <a:ea typeface="+mn-ea"/>
              </a:endParaRPr>
            </a:p>
          </p:txBody>
        </p:sp>
      </p:grpSp>
      <p:sp>
        <p:nvSpPr>
          <p:cNvPr id="21" name="Text Box 5"/>
          <p:cNvSpPr txBox="1">
            <a:spLocks noChangeArrowheads="1"/>
          </p:cNvSpPr>
          <p:nvPr/>
        </p:nvSpPr>
        <p:spPr bwMode="auto">
          <a:xfrm>
            <a:off x="8542218" y="4487008"/>
            <a:ext cx="181476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z="1800" b="1" dirty="0">
                <a:solidFill>
                  <a:srgbClr val="C00000"/>
                </a:solidFill>
                <a:latin typeface="+mn-ea"/>
                <a:ea typeface="+mn-ea"/>
              </a:rPr>
              <a:t>(2</a:t>
            </a:r>
            <a:r>
              <a:rPr lang="en-US" altLang="zh-CN" sz="1800" b="1" baseline="70000" dirty="0">
                <a:solidFill>
                  <a:srgbClr val="C00000"/>
                </a:solidFill>
                <a:latin typeface="+mn-ea"/>
                <a:ea typeface="+mn-ea"/>
              </a:rPr>
              <a:t>4</a:t>
            </a:r>
            <a:r>
              <a:rPr lang="en-US" altLang="zh-CN" sz="1800" b="1" dirty="0">
                <a:solidFill>
                  <a:srgbClr val="C00000"/>
                </a:solidFill>
                <a:latin typeface="+mn-ea"/>
                <a:ea typeface="+mn-ea"/>
              </a:rPr>
              <a:t>-15)*2</a:t>
            </a:r>
            <a:r>
              <a:rPr lang="en-US" altLang="zh-CN" sz="1800" b="1" baseline="70000" dirty="0">
                <a:solidFill>
                  <a:srgbClr val="C00000"/>
                </a:solidFill>
                <a:latin typeface="+mn-ea"/>
              </a:rPr>
              <a:t>6</a:t>
            </a:r>
            <a:endParaRPr lang="zh-CN" altLang="en-US" sz="1800" b="1" dirty="0">
              <a:solidFill>
                <a:srgbClr val="C00000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2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圆角矩形 12"/>
          <p:cNvSpPr/>
          <p:nvPr/>
        </p:nvSpPr>
        <p:spPr>
          <a:xfrm>
            <a:off x="487822" y="942764"/>
            <a:ext cx="11250088" cy="1363990"/>
          </a:xfrm>
          <a:prstGeom prst="roundRect">
            <a:avLst>
              <a:gd name="adj" fmla="val 3855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指令格式设计举例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487822" y="942764"/>
            <a:ext cx="11175443" cy="1492526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sz="2400" b="1" dirty="0"/>
              <a:t>例</a:t>
            </a:r>
            <a:r>
              <a:rPr lang="en-US" altLang="zh-CN" sz="2400" b="1" dirty="0"/>
              <a:t>1. </a:t>
            </a:r>
            <a:r>
              <a:rPr lang="zh-CN" altLang="en-US" sz="2400" dirty="0"/>
              <a:t>字长</a:t>
            </a:r>
            <a:r>
              <a:rPr lang="en-US" altLang="zh-CN" sz="2400" dirty="0"/>
              <a:t>16</a:t>
            </a:r>
            <a:r>
              <a:rPr lang="zh-CN" altLang="en-US" sz="2400" dirty="0"/>
              <a:t>位，主存</a:t>
            </a:r>
            <a:r>
              <a:rPr lang="en-US" altLang="zh-CN" sz="2400" dirty="0"/>
              <a:t>64K</a:t>
            </a:r>
            <a:r>
              <a:rPr lang="zh-CN" altLang="en-US" sz="2400" dirty="0"/>
              <a:t>，指令单字长单地址，</a:t>
            </a:r>
            <a:r>
              <a:rPr lang="en-US" altLang="zh-CN" sz="2400" dirty="0"/>
              <a:t>80</a:t>
            </a:r>
            <a:r>
              <a:rPr lang="zh-CN" altLang="en-US" sz="2400" dirty="0"/>
              <a:t>条指令。寻址方式有直接、间接、相对、变址。请设计指令格式。</a:t>
            </a:r>
          </a:p>
          <a:p>
            <a:endParaRPr lang="zh-CN" altLang="en-US" dirty="0"/>
          </a:p>
        </p:txBody>
      </p:sp>
      <p:sp>
        <p:nvSpPr>
          <p:cNvPr id="4" name="内容占位符 2"/>
          <p:cNvSpPr txBox="1"/>
          <p:nvPr/>
        </p:nvSpPr>
        <p:spPr>
          <a:xfrm>
            <a:off x="562467" y="2502799"/>
            <a:ext cx="11100798" cy="1973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just" defTabSz="914400" rtl="0" eaLnBrk="1" latinLnBrk="0" hangingPunct="1">
              <a:lnSpc>
                <a:spcPct val="150000"/>
              </a:lnSpc>
              <a:spcBef>
                <a:spcPts val="1000"/>
              </a:spcBef>
              <a:buClr>
                <a:srgbClr val="FFC000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812800" indent="-355600" algn="just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rgbClr val="FFC000"/>
              </a:buClr>
              <a:buFont typeface="Wingdings" panose="05000000000000000000" pitchFamily="2" charset="2"/>
              <a:buChar char="p"/>
              <a:defRPr sz="2000" kern="12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rgbClr val="FFC000"/>
              </a:buClr>
              <a:buFont typeface="Wingdings" panose="05000000000000000000" pitchFamily="2" charset="2"/>
              <a:buChar char="u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5000"/>
              </a:lnSpc>
              <a:spcBef>
                <a:spcPct val="50000"/>
              </a:spcBef>
            </a:pPr>
            <a:r>
              <a:rPr lang="en-US" altLang="zh-CN" sz="2400" dirty="0"/>
              <a:t>80</a:t>
            </a:r>
            <a:r>
              <a:rPr lang="zh-CN" altLang="en-US" sz="2400" dirty="0"/>
              <a:t>条指令         </a:t>
            </a:r>
            <a:r>
              <a:rPr lang="en-US" altLang="zh-CN" sz="2400" dirty="0">
                <a:sym typeface="Symbol" panose="05050102010706020507" pitchFamily="18" charset="2"/>
              </a:rPr>
              <a:t></a:t>
            </a:r>
            <a:r>
              <a:rPr lang="en-US" altLang="zh-CN" sz="2400" dirty="0"/>
              <a:t>   OP</a:t>
            </a:r>
            <a:r>
              <a:rPr lang="zh-CN" altLang="en-US" sz="2400" dirty="0"/>
              <a:t>字段需</a:t>
            </a:r>
            <a:r>
              <a:rPr lang="en-US" altLang="zh-CN" sz="2400" dirty="0"/>
              <a:t>7</a:t>
            </a:r>
            <a:r>
              <a:rPr lang="zh-CN" altLang="en-US" sz="2400" dirty="0"/>
              <a:t>位 </a:t>
            </a:r>
            <a:r>
              <a:rPr lang="en-US" altLang="zh-CN" sz="2400" dirty="0"/>
              <a:t>( 2</a:t>
            </a:r>
            <a:r>
              <a:rPr lang="en-US" altLang="zh-CN" sz="2400" baseline="30000" dirty="0"/>
              <a:t>7</a:t>
            </a:r>
            <a:r>
              <a:rPr lang="en-US" altLang="zh-CN" sz="2400" dirty="0"/>
              <a:t>=128 )</a:t>
            </a:r>
          </a:p>
          <a:p>
            <a:pPr>
              <a:lnSpc>
                <a:spcPct val="135000"/>
              </a:lnSpc>
              <a:spcBef>
                <a:spcPct val="50000"/>
              </a:spcBef>
            </a:pPr>
            <a:r>
              <a:rPr lang="en-US" altLang="zh-CN" sz="2400" dirty="0"/>
              <a:t>4</a:t>
            </a:r>
            <a:r>
              <a:rPr lang="zh-CN" altLang="en-US" sz="2400" dirty="0"/>
              <a:t>种寻址方式    </a:t>
            </a:r>
            <a:r>
              <a:rPr lang="en-US" altLang="zh-CN" sz="2400" dirty="0">
                <a:sym typeface="Symbol" panose="05050102010706020507" pitchFamily="18" charset="2"/>
              </a:rPr>
              <a:t></a:t>
            </a:r>
            <a:r>
              <a:rPr lang="en-US" altLang="zh-CN" sz="2400" dirty="0"/>
              <a:t>   </a:t>
            </a:r>
            <a:r>
              <a:rPr lang="zh-CN" altLang="en-US" sz="2400" dirty="0"/>
              <a:t>寻址方式位需</a:t>
            </a:r>
            <a:r>
              <a:rPr lang="en-US" altLang="zh-CN" sz="2400" dirty="0"/>
              <a:t>2</a:t>
            </a:r>
            <a:r>
              <a:rPr lang="zh-CN" altLang="en-US" sz="2400" dirty="0"/>
              <a:t>位</a:t>
            </a:r>
            <a:endParaRPr lang="en-US" altLang="zh-CN" sz="2400" dirty="0"/>
          </a:p>
          <a:p>
            <a:pPr>
              <a:lnSpc>
                <a:spcPct val="135000"/>
              </a:lnSpc>
              <a:spcBef>
                <a:spcPct val="50000"/>
              </a:spcBef>
            </a:pPr>
            <a:r>
              <a:rPr lang="zh-CN" altLang="en-US" sz="2400" dirty="0"/>
              <a:t>单字长单地址</a:t>
            </a:r>
            <a:r>
              <a:rPr lang="en-US" altLang="zh-CN" sz="2400" dirty="0"/>
              <a:t>   </a:t>
            </a:r>
            <a:r>
              <a:rPr lang="en-US" altLang="zh-CN" sz="2400" dirty="0">
                <a:sym typeface="Symbol" panose="05050102010706020507" pitchFamily="18" charset="2"/>
              </a:rPr>
              <a:t>   </a:t>
            </a:r>
            <a:r>
              <a:rPr lang="zh-CN" altLang="en-US" sz="2400" dirty="0">
                <a:sym typeface="Symbol" panose="05050102010706020507" pitchFamily="18" charset="2"/>
              </a:rPr>
              <a:t>地址码长度</a:t>
            </a:r>
            <a:r>
              <a:rPr lang="en-US" altLang="zh-CN" sz="2400" dirty="0">
                <a:sym typeface="Symbol" panose="05050102010706020507" pitchFamily="18" charset="2"/>
              </a:rPr>
              <a:t>=</a:t>
            </a:r>
            <a:r>
              <a:rPr lang="en-US" altLang="zh-CN" sz="2400" dirty="0"/>
              <a:t>16-7-2 =7</a:t>
            </a:r>
            <a:r>
              <a:rPr lang="zh-CN" altLang="en-US" sz="2400" dirty="0"/>
              <a:t>位</a:t>
            </a:r>
            <a:endParaRPr lang="en-US" altLang="zh-CN" sz="2400" dirty="0"/>
          </a:p>
          <a:p>
            <a:pPr marL="0" indent="0">
              <a:lnSpc>
                <a:spcPct val="135000"/>
              </a:lnSpc>
              <a:spcBef>
                <a:spcPct val="50000"/>
              </a:spcBef>
              <a:buNone/>
            </a:pPr>
            <a:endParaRPr lang="zh-CN" altLang="en-US" sz="2400" dirty="0"/>
          </a:p>
          <a:p>
            <a:pPr>
              <a:lnSpc>
                <a:spcPct val="135000"/>
              </a:lnSpc>
              <a:spcBef>
                <a:spcPct val="50000"/>
              </a:spcBef>
            </a:pPr>
            <a:endParaRPr lang="zh-CN" altLang="en-US" sz="2400" dirty="0"/>
          </a:p>
        </p:txBody>
      </p:sp>
      <p:grpSp>
        <p:nvGrpSpPr>
          <p:cNvPr id="7" name="组合 6"/>
          <p:cNvGrpSpPr/>
          <p:nvPr/>
        </p:nvGrpSpPr>
        <p:grpSpPr>
          <a:xfrm>
            <a:off x="2640978" y="5126798"/>
            <a:ext cx="6636771" cy="432049"/>
            <a:chOff x="2883379" y="3234045"/>
            <a:chExt cx="6636771" cy="432049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8" name="矩形 7"/>
            <p:cNvSpPr/>
            <p:nvPr/>
          </p:nvSpPr>
          <p:spPr>
            <a:xfrm>
              <a:off x="2883379" y="3234046"/>
              <a:ext cx="2817430" cy="432048"/>
            </a:xfrm>
            <a:prstGeom prst="rect">
              <a:avLst/>
            </a:prstGeom>
            <a:solidFill>
              <a:srgbClr val="CCFF66"/>
            </a:solidFill>
            <a:ln w="25400" cap="flat" cmpd="sng" algn="ctr">
              <a:solidFill>
                <a:srgbClr val="080808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OP(7)</a:t>
              </a:r>
            </a:p>
          </p:txBody>
        </p:sp>
        <p:grpSp>
          <p:nvGrpSpPr>
            <p:cNvPr id="9" name="组合 8"/>
            <p:cNvGrpSpPr/>
            <p:nvPr/>
          </p:nvGrpSpPr>
          <p:grpSpPr>
            <a:xfrm>
              <a:off x="5698773" y="3234045"/>
              <a:ext cx="3821377" cy="432048"/>
              <a:chOff x="6098879" y="1335507"/>
              <a:chExt cx="3232487" cy="432048"/>
            </a:xfrm>
          </p:grpSpPr>
          <p:sp>
            <p:nvSpPr>
              <p:cNvPr id="10" name="矩形 9"/>
              <p:cNvSpPr/>
              <p:nvPr/>
            </p:nvSpPr>
            <p:spPr>
              <a:xfrm>
                <a:off x="6948114" y="1335507"/>
                <a:ext cx="2383252" cy="432048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solidFill>
                  <a:srgbClr val="080808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600" b="1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A(7)</a:t>
                </a:r>
                <a:endParaRPr kumimoji="0" lang="en-US" altLang="zh-CN" sz="16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11" name="矩形 10"/>
              <p:cNvSpPr/>
              <p:nvPr/>
            </p:nvSpPr>
            <p:spPr>
              <a:xfrm>
                <a:off x="6098879" y="1335507"/>
                <a:ext cx="846244" cy="432048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25400" cap="flat" cmpd="sng" algn="ctr">
                <a:solidFill>
                  <a:srgbClr val="080808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6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Mode(2)</a:t>
                </a: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圆角矩形 70"/>
          <p:cNvSpPr/>
          <p:nvPr/>
        </p:nvSpPr>
        <p:spPr>
          <a:xfrm>
            <a:off x="487822" y="942764"/>
            <a:ext cx="11216356" cy="1933532"/>
          </a:xfrm>
          <a:prstGeom prst="roundRect">
            <a:avLst>
              <a:gd name="adj" fmla="val 3855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指令格式设计举例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487822" y="889203"/>
            <a:ext cx="11216356" cy="2070290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sz="2400" b="1" dirty="0"/>
              <a:t>例</a:t>
            </a:r>
            <a:r>
              <a:rPr lang="en-US" altLang="zh-CN" sz="2400" b="1" dirty="0"/>
              <a:t>2. </a:t>
            </a:r>
            <a:r>
              <a:rPr lang="zh-CN" altLang="en-US" sz="2400" dirty="0"/>
              <a:t>某机字长</a:t>
            </a:r>
            <a:r>
              <a:rPr lang="en-US" altLang="zh-CN" sz="2400" dirty="0"/>
              <a:t>32</a:t>
            </a:r>
            <a:r>
              <a:rPr lang="zh-CN" altLang="en-US" sz="2400" dirty="0"/>
              <a:t>位，采用三地址指令，支持</a:t>
            </a:r>
            <a:r>
              <a:rPr lang="en-US" altLang="zh-CN" sz="2400" dirty="0"/>
              <a:t>8</a:t>
            </a:r>
            <a:r>
              <a:rPr lang="zh-CN" altLang="en-US" sz="2400" dirty="0"/>
              <a:t>种寻址操作，完成</a:t>
            </a:r>
            <a:r>
              <a:rPr lang="en-US" altLang="zh-CN" sz="2400" dirty="0"/>
              <a:t>60</a:t>
            </a:r>
            <a:r>
              <a:rPr lang="zh-CN" altLang="en-US" sz="2400" dirty="0"/>
              <a:t>种操作，各寻址方式均可在</a:t>
            </a:r>
            <a:r>
              <a:rPr lang="en-US" altLang="zh-CN" sz="2400" dirty="0"/>
              <a:t>2K</a:t>
            </a:r>
            <a:r>
              <a:rPr lang="zh-CN" altLang="en-US" sz="2400" dirty="0"/>
              <a:t>主存范围内取得操作数，并可在</a:t>
            </a:r>
            <a:r>
              <a:rPr lang="en-US" altLang="zh-CN" sz="2400" dirty="0"/>
              <a:t>1K</a:t>
            </a:r>
            <a:r>
              <a:rPr lang="zh-CN" altLang="en-US" sz="2400" dirty="0"/>
              <a:t>范围内保存运算结果。</a:t>
            </a:r>
            <a:endParaRPr lang="en-US" altLang="zh-CN" sz="2400" dirty="0"/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2400" b="1" dirty="0">
                <a:solidFill>
                  <a:srgbClr val="C00000"/>
                </a:solidFill>
              </a:rPr>
              <a:t>问</a:t>
            </a:r>
            <a:r>
              <a:rPr lang="zh-CN" altLang="en-US" sz="2400" dirty="0"/>
              <a:t>：应采用什么样的指令格式？指令字长最少应为多少位？</a:t>
            </a:r>
            <a:endParaRPr lang="zh-CN" altLang="en-US" sz="1800" dirty="0"/>
          </a:p>
        </p:txBody>
      </p:sp>
      <p:grpSp>
        <p:nvGrpSpPr>
          <p:cNvPr id="4" name="组合 3"/>
          <p:cNvGrpSpPr/>
          <p:nvPr/>
        </p:nvGrpSpPr>
        <p:grpSpPr>
          <a:xfrm>
            <a:off x="3480638" y="5314586"/>
            <a:ext cx="8385684" cy="1349061"/>
            <a:chOff x="1532777" y="3588174"/>
            <a:chExt cx="9943579" cy="1179209"/>
          </a:xfrm>
        </p:grpSpPr>
        <p:grpSp>
          <p:nvGrpSpPr>
            <p:cNvPr id="12" name="组合 11"/>
            <p:cNvGrpSpPr/>
            <p:nvPr/>
          </p:nvGrpSpPr>
          <p:grpSpPr>
            <a:xfrm>
              <a:off x="1532777" y="3958841"/>
              <a:ext cx="8824204" cy="433607"/>
              <a:chOff x="3894493" y="1942889"/>
              <a:chExt cx="7784244" cy="433607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13" name="矩形 12"/>
              <p:cNvSpPr/>
              <p:nvPr/>
            </p:nvSpPr>
            <p:spPr>
              <a:xfrm>
                <a:off x="3894493" y="1942890"/>
                <a:ext cx="1376289" cy="432048"/>
              </a:xfrm>
              <a:prstGeom prst="rect">
                <a:avLst/>
              </a:prstGeom>
              <a:solidFill>
                <a:srgbClr val="CCFF66"/>
              </a:solidFill>
              <a:ln w="25400" cap="flat" cmpd="sng" algn="ctr">
                <a:solidFill>
                  <a:srgbClr val="080808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OP</a:t>
                </a:r>
              </a:p>
            </p:txBody>
          </p:sp>
          <p:grpSp>
            <p:nvGrpSpPr>
              <p:cNvPr id="14" name="组合 13"/>
              <p:cNvGrpSpPr/>
              <p:nvPr/>
            </p:nvGrpSpPr>
            <p:grpSpPr>
              <a:xfrm>
                <a:off x="5262946" y="1942889"/>
                <a:ext cx="6415791" cy="433607"/>
                <a:chOff x="5730213" y="1335507"/>
                <a:chExt cx="5427090" cy="433607"/>
              </a:xfrm>
            </p:grpSpPr>
            <p:sp>
              <p:nvSpPr>
                <p:cNvPr id="15" name="矩形 14"/>
                <p:cNvSpPr/>
                <p:nvPr/>
              </p:nvSpPr>
              <p:spPr>
                <a:xfrm>
                  <a:off x="8247421" y="1335507"/>
                  <a:ext cx="1170765" cy="432048"/>
                </a:xfrm>
                <a:prstGeom prst="rect">
                  <a:avLst/>
                </a:prstGeom>
                <a:solidFill>
                  <a:srgbClr val="00B0F0"/>
                </a:solidFill>
                <a:ln w="25400" cap="flat" cmpd="sng" algn="ctr">
                  <a:solidFill>
                    <a:srgbClr val="080808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altLang="zh-CN" sz="1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rPr>
                    <a:t>A2</a:t>
                  </a:r>
                </a:p>
              </p:txBody>
            </p:sp>
            <p:sp>
              <p:nvSpPr>
                <p:cNvPr id="16" name="矩形 15"/>
                <p:cNvSpPr/>
                <p:nvPr/>
              </p:nvSpPr>
              <p:spPr>
                <a:xfrm>
                  <a:off x="7578620" y="1335507"/>
                  <a:ext cx="681997" cy="432048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 w="25400" cap="flat" cmpd="sng" algn="ctr">
                  <a:solidFill>
                    <a:srgbClr val="080808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altLang="zh-CN" sz="12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rPr>
                    <a:t>Mode</a:t>
                  </a:r>
                </a:p>
              </p:txBody>
            </p:sp>
            <p:sp>
              <p:nvSpPr>
                <p:cNvPr id="17" name="矩形 16"/>
                <p:cNvSpPr/>
                <p:nvPr/>
              </p:nvSpPr>
              <p:spPr>
                <a:xfrm>
                  <a:off x="6359738" y="1335507"/>
                  <a:ext cx="1216671" cy="432048"/>
                </a:xfrm>
                <a:prstGeom prst="rect">
                  <a:avLst/>
                </a:prstGeom>
                <a:solidFill>
                  <a:srgbClr val="00B0F0"/>
                </a:solidFill>
                <a:ln w="25400" cap="flat" cmpd="sng" algn="ctr">
                  <a:solidFill>
                    <a:srgbClr val="080808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altLang="zh-CN" sz="1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rPr>
                    <a:t>A1</a:t>
                  </a:r>
                </a:p>
              </p:txBody>
            </p:sp>
            <p:sp>
              <p:nvSpPr>
                <p:cNvPr id="18" name="矩形 17"/>
                <p:cNvSpPr/>
                <p:nvPr/>
              </p:nvSpPr>
              <p:spPr>
                <a:xfrm>
                  <a:off x="5730213" y="1335507"/>
                  <a:ext cx="629525" cy="432048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 w="25400" cap="flat" cmpd="sng" algn="ctr">
                  <a:solidFill>
                    <a:srgbClr val="080808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altLang="zh-CN" sz="12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rPr>
                    <a:t>Mode</a:t>
                  </a:r>
                </a:p>
              </p:txBody>
            </p:sp>
            <p:sp>
              <p:nvSpPr>
                <p:cNvPr id="34" name="矩形 33"/>
                <p:cNvSpPr/>
                <p:nvPr/>
              </p:nvSpPr>
              <p:spPr>
                <a:xfrm>
                  <a:off x="10086987" y="1337066"/>
                  <a:ext cx="1070316" cy="432048"/>
                </a:xfrm>
                <a:prstGeom prst="rect">
                  <a:avLst/>
                </a:prstGeom>
                <a:solidFill>
                  <a:srgbClr val="00B0F0"/>
                </a:solidFill>
                <a:ln w="25400" cap="flat" cmpd="sng" algn="ctr">
                  <a:solidFill>
                    <a:srgbClr val="080808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altLang="zh-CN" sz="1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rPr>
                    <a:t>A3</a:t>
                  </a:r>
                </a:p>
              </p:txBody>
            </p:sp>
            <p:sp>
              <p:nvSpPr>
                <p:cNvPr id="35" name="矩形 34"/>
                <p:cNvSpPr/>
                <p:nvPr/>
              </p:nvSpPr>
              <p:spPr>
                <a:xfrm>
                  <a:off x="9416920" y="1337066"/>
                  <a:ext cx="670067" cy="432048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 w="25400" cap="flat" cmpd="sng" algn="ctr">
                  <a:solidFill>
                    <a:srgbClr val="080808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altLang="zh-CN" sz="12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rPr>
                    <a:t>Mode</a:t>
                  </a:r>
                </a:p>
              </p:txBody>
            </p:sp>
          </p:grpSp>
        </p:grpSp>
        <p:grpSp>
          <p:nvGrpSpPr>
            <p:cNvPr id="19" name="组合 18"/>
            <p:cNvGrpSpPr/>
            <p:nvPr/>
          </p:nvGrpSpPr>
          <p:grpSpPr>
            <a:xfrm>
              <a:off x="3092936" y="4397605"/>
              <a:ext cx="4930451" cy="369778"/>
              <a:chOff x="4821299" y="2355943"/>
              <a:chExt cx="4130901" cy="369778"/>
            </a:xfrm>
          </p:grpSpPr>
          <p:grpSp>
            <p:nvGrpSpPr>
              <p:cNvPr id="20" name="组合 19"/>
              <p:cNvGrpSpPr/>
              <p:nvPr/>
            </p:nvGrpSpPr>
            <p:grpSpPr>
              <a:xfrm>
                <a:off x="4821299" y="2355943"/>
                <a:ext cx="2070795" cy="362546"/>
                <a:chOff x="4821299" y="2355943"/>
                <a:chExt cx="2070795" cy="362546"/>
              </a:xfrm>
            </p:grpSpPr>
            <p:cxnSp>
              <p:nvCxnSpPr>
                <p:cNvPr id="22" name="直接连接符 21"/>
                <p:cNvCxnSpPr/>
                <p:nvPr/>
              </p:nvCxnSpPr>
              <p:spPr>
                <a:xfrm>
                  <a:off x="4821299" y="2363175"/>
                  <a:ext cx="0" cy="337609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直接连接符 22"/>
                <p:cNvCxnSpPr/>
                <p:nvPr/>
              </p:nvCxnSpPr>
              <p:spPr>
                <a:xfrm>
                  <a:off x="6892094" y="2355943"/>
                  <a:ext cx="0" cy="362546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1" name="直接连接符 20"/>
              <p:cNvCxnSpPr/>
              <p:nvPr/>
            </p:nvCxnSpPr>
            <p:spPr>
              <a:xfrm>
                <a:off x="8952200" y="2363175"/>
                <a:ext cx="0" cy="362546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组合 23"/>
            <p:cNvGrpSpPr/>
            <p:nvPr/>
          </p:nvGrpSpPr>
          <p:grpSpPr>
            <a:xfrm>
              <a:off x="3094878" y="4439557"/>
              <a:ext cx="2461597" cy="269027"/>
              <a:chOff x="5260333" y="2401814"/>
              <a:chExt cx="2171546" cy="269027"/>
            </a:xfrm>
          </p:grpSpPr>
          <p:sp>
            <p:nvSpPr>
              <p:cNvPr id="25" name="Rectangle 13"/>
              <p:cNvSpPr>
                <a:spLocks noChangeArrowheads="1"/>
              </p:cNvSpPr>
              <p:nvPr/>
            </p:nvSpPr>
            <p:spPr bwMode="auto">
              <a:xfrm>
                <a:off x="5627812" y="2401814"/>
                <a:ext cx="1295400" cy="269027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ffectLst/>
            </p:spPr>
            <p:txBody>
              <a:bodyPr>
                <a:spAutoFit/>
              </a:bodyPr>
              <a:lstStyle/>
              <a:p>
                <a:pPr algn="r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FFCC00"/>
                  </a:buClr>
                  <a:buSzPct val="70000"/>
                  <a:defRPr/>
                </a:pPr>
                <a:r>
                  <a:rPr lang="zh-CN" altLang="en-US" sz="1400" b="1" dirty="0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源操作数</a:t>
                </a:r>
                <a:r>
                  <a:rPr lang="en-US" altLang="zh-CN" sz="1400" b="1" dirty="0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endParaRPr lang="zh-CN" altLang="en-US" sz="1400" b="1" dirty="0">
                  <a:solidFill>
                    <a:srgbClr val="0000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26" name="Group 62"/>
              <p:cNvGrpSpPr/>
              <p:nvPr/>
            </p:nvGrpSpPr>
            <p:grpSpPr bwMode="auto">
              <a:xfrm>
                <a:off x="5260333" y="2575286"/>
                <a:ext cx="2171546" cy="15131"/>
                <a:chOff x="816" y="-12635"/>
                <a:chExt cx="4445" cy="15131"/>
              </a:xfrm>
            </p:grpSpPr>
            <p:sp>
              <p:nvSpPr>
                <p:cNvPr id="27" name="Line 63"/>
                <p:cNvSpPr>
                  <a:spLocks noChangeShapeType="1"/>
                </p:cNvSpPr>
                <p:nvPr/>
              </p:nvSpPr>
              <p:spPr bwMode="auto">
                <a:xfrm>
                  <a:off x="4164" y="-12635"/>
                  <a:ext cx="1097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tailEnd type="triangle" w="med" len="med"/>
                </a:ln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28" name="Line 64"/>
                <p:cNvSpPr>
                  <a:spLocks noChangeShapeType="1"/>
                </p:cNvSpPr>
                <p:nvPr/>
              </p:nvSpPr>
              <p:spPr bwMode="auto">
                <a:xfrm flipH="1">
                  <a:off x="816" y="2496"/>
                  <a:ext cx="1121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tailEnd type="triangle" w="med" len="med"/>
                </a:ln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</p:grpSp>
        </p:grpSp>
        <p:cxnSp>
          <p:nvCxnSpPr>
            <p:cNvPr id="38" name="直接连接符 37"/>
            <p:cNvCxnSpPr/>
            <p:nvPr/>
          </p:nvCxnSpPr>
          <p:spPr>
            <a:xfrm>
              <a:off x="10356981" y="4397217"/>
              <a:ext cx="0" cy="36254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1" name="组合 40"/>
            <p:cNvGrpSpPr/>
            <p:nvPr/>
          </p:nvGrpSpPr>
          <p:grpSpPr>
            <a:xfrm>
              <a:off x="8031007" y="4422606"/>
              <a:ext cx="2317906" cy="269027"/>
              <a:chOff x="7459078" y="2397897"/>
              <a:chExt cx="2165195" cy="269027"/>
            </a:xfrm>
          </p:grpSpPr>
          <p:sp>
            <p:nvSpPr>
              <p:cNvPr id="42" name="Rectangle 14"/>
              <p:cNvSpPr>
                <a:spLocks noChangeArrowheads="1"/>
              </p:cNvSpPr>
              <p:nvPr/>
            </p:nvSpPr>
            <p:spPr bwMode="auto">
              <a:xfrm>
                <a:off x="7721650" y="2397897"/>
                <a:ext cx="1637197" cy="269027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ffectLst/>
            </p:spPr>
            <p:txBody>
              <a:bodyPr wrap="square">
                <a:spAutoFit/>
              </a:bodyPr>
              <a:lstStyle/>
              <a:p>
                <a:pPr algn="ctr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FFCC00"/>
                  </a:buClr>
                  <a:buSzPct val="70000"/>
                  <a:defRPr/>
                </a:pPr>
                <a:r>
                  <a:rPr lang="zh-CN" altLang="en-US" sz="1400" b="1" dirty="0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目的操作数</a:t>
                </a:r>
                <a:endParaRPr lang="zh-CN" altLang="en-US" sz="1400" b="1" dirty="0">
                  <a:solidFill>
                    <a:srgbClr val="0000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43" name="Group 62"/>
              <p:cNvGrpSpPr/>
              <p:nvPr/>
            </p:nvGrpSpPr>
            <p:grpSpPr bwMode="auto">
              <a:xfrm>
                <a:off x="7459078" y="2575286"/>
                <a:ext cx="2165195" cy="4032"/>
                <a:chOff x="816" y="2496"/>
                <a:chExt cx="4432" cy="4032"/>
              </a:xfrm>
            </p:grpSpPr>
            <p:sp>
              <p:nvSpPr>
                <p:cNvPr id="44" name="Line 63"/>
                <p:cNvSpPr>
                  <a:spLocks noChangeShapeType="1"/>
                </p:cNvSpPr>
                <p:nvPr/>
              </p:nvSpPr>
              <p:spPr bwMode="auto">
                <a:xfrm>
                  <a:off x="4332" y="6528"/>
                  <a:ext cx="91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tailEnd type="triangle" w="med" len="med"/>
                </a:ln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45" name="Line 64"/>
                <p:cNvSpPr>
                  <a:spLocks noChangeShapeType="1"/>
                </p:cNvSpPr>
                <p:nvPr/>
              </p:nvSpPr>
              <p:spPr bwMode="auto">
                <a:xfrm flipH="1">
                  <a:off x="816" y="2496"/>
                  <a:ext cx="935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tailEnd type="triangle" w="med" len="med"/>
                </a:ln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</p:grpSp>
        </p:grpSp>
        <p:sp>
          <p:nvSpPr>
            <p:cNvPr id="55" name="TextBox 11"/>
            <p:cNvSpPr txBox="1"/>
            <p:nvPr/>
          </p:nvSpPr>
          <p:spPr>
            <a:xfrm>
              <a:off x="1777668" y="3588174"/>
              <a:ext cx="1142865" cy="400110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altLang="zh-CN" sz="2000" b="1" kern="0" dirty="0">
                  <a:solidFill>
                    <a:srgbClr val="0070C0"/>
                  </a:solidFill>
                  <a:latin typeface="Arial" panose="020B0604020202020204" pitchFamily="34" charset="0"/>
                  <a:ea typeface="华文细黑" panose="02010600040101010101" pitchFamily="2" charset="-122"/>
                </a:rPr>
                <a:t>6bits</a:t>
              </a:r>
              <a:endParaRPr lang="zh-CN" altLang="en-US" sz="2000" b="1" kern="0" dirty="0">
                <a:solidFill>
                  <a:srgbClr val="0070C0"/>
                </a:solidFill>
                <a:latin typeface="Arial" panose="020B0604020202020204" pitchFamily="34" charset="0"/>
                <a:ea typeface="华文细黑" panose="02010600040101010101" pitchFamily="2" charset="-122"/>
              </a:endParaRPr>
            </a:p>
          </p:txBody>
        </p:sp>
        <p:sp>
          <p:nvSpPr>
            <p:cNvPr id="57" name="TextBox 11"/>
            <p:cNvSpPr txBox="1"/>
            <p:nvPr/>
          </p:nvSpPr>
          <p:spPr>
            <a:xfrm>
              <a:off x="2960835" y="3588174"/>
              <a:ext cx="1142865" cy="400110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altLang="zh-CN" sz="2000" b="1" kern="0" dirty="0">
                  <a:solidFill>
                    <a:srgbClr val="0070C0"/>
                  </a:solidFill>
                  <a:latin typeface="Arial" panose="020B0604020202020204" pitchFamily="34" charset="0"/>
                  <a:ea typeface="华文细黑" panose="02010600040101010101" pitchFamily="2" charset="-122"/>
                </a:rPr>
                <a:t>3bits</a:t>
              </a:r>
              <a:endParaRPr lang="zh-CN" altLang="en-US" sz="2000" b="1" kern="0" dirty="0">
                <a:solidFill>
                  <a:srgbClr val="0070C0"/>
                </a:solidFill>
                <a:latin typeface="Arial" panose="020B0604020202020204" pitchFamily="34" charset="0"/>
                <a:ea typeface="华文细黑" panose="02010600040101010101" pitchFamily="2" charset="-122"/>
              </a:endParaRPr>
            </a:p>
          </p:txBody>
        </p:sp>
        <p:sp>
          <p:nvSpPr>
            <p:cNvPr id="58" name="TextBox 11"/>
            <p:cNvSpPr txBox="1"/>
            <p:nvPr/>
          </p:nvSpPr>
          <p:spPr>
            <a:xfrm>
              <a:off x="10333491" y="4030116"/>
              <a:ext cx="1142865" cy="348572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altLang="zh-CN" sz="2000" b="1" kern="0" dirty="0">
                  <a:solidFill>
                    <a:srgbClr val="0070C0"/>
                  </a:solidFill>
                  <a:latin typeface="Arial" panose="020B0604020202020204" pitchFamily="34" charset="0"/>
                  <a:ea typeface="华文细黑" panose="02010600040101010101" pitchFamily="2" charset="-122"/>
                </a:rPr>
                <a:t>47bits</a:t>
              </a:r>
              <a:endParaRPr lang="zh-CN" altLang="en-US" sz="2000" b="1" kern="0" dirty="0">
                <a:solidFill>
                  <a:srgbClr val="0070C0"/>
                </a:solidFill>
                <a:latin typeface="Arial" panose="020B0604020202020204" pitchFamily="34" charset="0"/>
                <a:ea typeface="华文细黑" panose="02010600040101010101" pitchFamily="2" charset="-122"/>
              </a:endParaRPr>
            </a:p>
          </p:txBody>
        </p:sp>
        <p:grpSp>
          <p:nvGrpSpPr>
            <p:cNvPr id="60" name="组合 59"/>
            <p:cNvGrpSpPr/>
            <p:nvPr/>
          </p:nvGrpSpPr>
          <p:grpSpPr>
            <a:xfrm>
              <a:off x="5561343" y="4428363"/>
              <a:ext cx="2461597" cy="269027"/>
              <a:chOff x="5260333" y="2401814"/>
              <a:chExt cx="2171546" cy="269027"/>
            </a:xfrm>
          </p:grpSpPr>
          <p:sp>
            <p:nvSpPr>
              <p:cNvPr id="61" name="Rectangle 13"/>
              <p:cNvSpPr>
                <a:spLocks noChangeArrowheads="1"/>
              </p:cNvSpPr>
              <p:nvPr/>
            </p:nvSpPr>
            <p:spPr bwMode="auto">
              <a:xfrm>
                <a:off x="5627812" y="2401814"/>
                <a:ext cx="1295400" cy="269027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ffectLst/>
            </p:spPr>
            <p:txBody>
              <a:bodyPr>
                <a:spAutoFit/>
              </a:bodyPr>
              <a:lstStyle/>
              <a:p>
                <a:pPr algn="r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FFCC00"/>
                  </a:buClr>
                  <a:buSzPct val="70000"/>
                  <a:defRPr/>
                </a:pPr>
                <a:r>
                  <a:rPr lang="zh-CN" altLang="en-US" sz="1400" b="1" dirty="0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源操作数</a:t>
                </a:r>
                <a:r>
                  <a:rPr lang="en-US" altLang="zh-CN" sz="1400" b="1" dirty="0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</a:t>
                </a:r>
                <a:endParaRPr lang="zh-CN" altLang="en-US" sz="1400" b="1" dirty="0">
                  <a:solidFill>
                    <a:srgbClr val="0000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62" name="Group 62"/>
              <p:cNvGrpSpPr/>
              <p:nvPr/>
            </p:nvGrpSpPr>
            <p:grpSpPr bwMode="auto">
              <a:xfrm>
                <a:off x="5260333" y="2575286"/>
                <a:ext cx="2171546" cy="15131"/>
                <a:chOff x="816" y="-12635"/>
                <a:chExt cx="4445" cy="15131"/>
              </a:xfrm>
            </p:grpSpPr>
            <p:sp>
              <p:nvSpPr>
                <p:cNvPr id="63" name="Line 63"/>
                <p:cNvSpPr>
                  <a:spLocks noChangeShapeType="1"/>
                </p:cNvSpPr>
                <p:nvPr/>
              </p:nvSpPr>
              <p:spPr bwMode="auto">
                <a:xfrm>
                  <a:off x="4164" y="-12635"/>
                  <a:ext cx="1097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tailEnd type="triangle" w="med" len="med"/>
                </a:ln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64" name="Line 64"/>
                <p:cNvSpPr>
                  <a:spLocks noChangeShapeType="1"/>
                </p:cNvSpPr>
                <p:nvPr/>
              </p:nvSpPr>
              <p:spPr bwMode="auto">
                <a:xfrm flipH="1">
                  <a:off x="816" y="2496"/>
                  <a:ext cx="1121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tailEnd type="triangle" w="med" len="med"/>
                </a:ln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</p:grpSp>
        </p:grpSp>
        <p:sp>
          <p:nvSpPr>
            <p:cNvPr id="65" name="TextBox 11"/>
            <p:cNvSpPr txBox="1"/>
            <p:nvPr/>
          </p:nvSpPr>
          <p:spPr>
            <a:xfrm>
              <a:off x="4171496" y="3588174"/>
              <a:ext cx="1142865" cy="348572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altLang="zh-CN" sz="2000" b="1" kern="0" dirty="0">
                  <a:solidFill>
                    <a:srgbClr val="0070C0"/>
                  </a:solidFill>
                  <a:latin typeface="Arial" panose="020B0604020202020204" pitchFamily="34" charset="0"/>
                  <a:ea typeface="华文细黑" panose="02010600040101010101" pitchFamily="2" charset="-122"/>
                </a:rPr>
                <a:t>11bits</a:t>
              </a:r>
              <a:endParaRPr lang="zh-CN" altLang="en-US" sz="2000" b="1" kern="0" dirty="0">
                <a:solidFill>
                  <a:srgbClr val="0070C0"/>
                </a:solidFill>
                <a:latin typeface="Arial" panose="020B0604020202020204" pitchFamily="34" charset="0"/>
                <a:ea typeface="华文细黑" panose="02010600040101010101" pitchFamily="2" charset="-122"/>
              </a:endParaRPr>
            </a:p>
          </p:txBody>
        </p:sp>
        <p:sp>
          <p:nvSpPr>
            <p:cNvPr id="66" name="TextBox 11"/>
            <p:cNvSpPr txBox="1"/>
            <p:nvPr/>
          </p:nvSpPr>
          <p:spPr>
            <a:xfrm>
              <a:off x="5400819" y="3588174"/>
              <a:ext cx="1142865" cy="400110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altLang="zh-CN" sz="2000" b="1" kern="0" dirty="0">
                  <a:solidFill>
                    <a:srgbClr val="0070C0"/>
                  </a:solidFill>
                  <a:latin typeface="Arial" panose="020B0604020202020204" pitchFamily="34" charset="0"/>
                  <a:ea typeface="华文细黑" panose="02010600040101010101" pitchFamily="2" charset="-122"/>
                </a:rPr>
                <a:t>3bits</a:t>
              </a:r>
              <a:endParaRPr lang="zh-CN" altLang="en-US" sz="2000" b="1" kern="0" dirty="0">
                <a:solidFill>
                  <a:srgbClr val="0070C0"/>
                </a:solidFill>
                <a:latin typeface="Arial" panose="020B0604020202020204" pitchFamily="34" charset="0"/>
                <a:ea typeface="华文细黑" panose="02010600040101010101" pitchFamily="2" charset="-122"/>
              </a:endParaRPr>
            </a:p>
          </p:txBody>
        </p:sp>
        <p:sp>
          <p:nvSpPr>
            <p:cNvPr id="67" name="TextBox 11"/>
            <p:cNvSpPr txBox="1"/>
            <p:nvPr/>
          </p:nvSpPr>
          <p:spPr>
            <a:xfrm>
              <a:off x="6611480" y="3588174"/>
              <a:ext cx="1142865" cy="348572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altLang="zh-CN" sz="2000" b="1" kern="0" dirty="0">
                  <a:solidFill>
                    <a:srgbClr val="0070C0"/>
                  </a:solidFill>
                  <a:latin typeface="Arial" panose="020B0604020202020204" pitchFamily="34" charset="0"/>
                  <a:ea typeface="华文细黑" panose="02010600040101010101" pitchFamily="2" charset="-122"/>
                </a:rPr>
                <a:t>11bits</a:t>
              </a:r>
              <a:endParaRPr lang="zh-CN" altLang="en-US" sz="2000" b="1" kern="0" dirty="0">
                <a:solidFill>
                  <a:srgbClr val="0070C0"/>
                </a:solidFill>
                <a:latin typeface="Arial" panose="020B0604020202020204" pitchFamily="34" charset="0"/>
                <a:ea typeface="华文细黑" panose="02010600040101010101" pitchFamily="2" charset="-122"/>
              </a:endParaRPr>
            </a:p>
          </p:txBody>
        </p:sp>
        <p:sp>
          <p:nvSpPr>
            <p:cNvPr id="68" name="TextBox 11"/>
            <p:cNvSpPr txBox="1"/>
            <p:nvPr/>
          </p:nvSpPr>
          <p:spPr>
            <a:xfrm>
              <a:off x="7859465" y="3588174"/>
              <a:ext cx="1142865" cy="400110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altLang="zh-CN" sz="2000" b="1" kern="0" dirty="0">
                  <a:solidFill>
                    <a:srgbClr val="0070C0"/>
                  </a:solidFill>
                  <a:latin typeface="Arial" panose="020B0604020202020204" pitchFamily="34" charset="0"/>
                  <a:ea typeface="华文细黑" panose="02010600040101010101" pitchFamily="2" charset="-122"/>
                </a:rPr>
                <a:t>3bits</a:t>
              </a:r>
              <a:endParaRPr lang="zh-CN" altLang="en-US" sz="2000" b="1" kern="0" dirty="0">
                <a:solidFill>
                  <a:srgbClr val="0070C0"/>
                </a:solidFill>
                <a:latin typeface="Arial" panose="020B0604020202020204" pitchFamily="34" charset="0"/>
                <a:ea typeface="华文细黑" panose="02010600040101010101" pitchFamily="2" charset="-122"/>
              </a:endParaRPr>
            </a:p>
          </p:txBody>
        </p:sp>
        <p:sp>
          <p:nvSpPr>
            <p:cNvPr id="69" name="TextBox 11"/>
            <p:cNvSpPr txBox="1"/>
            <p:nvPr/>
          </p:nvSpPr>
          <p:spPr>
            <a:xfrm>
              <a:off x="9014140" y="3588174"/>
              <a:ext cx="1142865" cy="348572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altLang="zh-CN" sz="2000" b="1" kern="0" dirty="0">
                  <a:solidFill>
                    <a:srgbClr val="0070C0"/>
                  </a:solidFill>
                  <a:latin typeface="Arial" panose="020B0604020202020204" pitchFamily="34" charset="0"/>
                  <a:ea typeface="华文细黑" panose="02010600040101010101" pitchFamily="2" charset="-122"/>
                </a:rPr>
                <a:t>10bits</a:t>
              </a:r>
              <a:endParaRPr lang="zh-CN" altLang="en-US" sz="2000" b="1" kern="0" dirty="0">
                <a:solidFill>
                  <a:srgbClr val="0070C0"/>
                </a:solidFill>
                <a:latin typeface="Arial" panose="020B0604020202020204" pitchFamily="34" charset="0"/>
                <a:ea typeface="华文细黑" panose="02010600040101010101" pitchFamily="2" charset="-122"/>
              </a:endParaRPr>
            </a:p>
          </p:txBody>
        </p:sp>
      </p:grpSp>
      <p:sp>
        <p:nvSpPr>
          <p:cNvPr id="70" name="内容占位符 2"/>
          <p:cNvSpPr txBox="1"/>
          <p:nvPr/>
        </p:nvSpPr>
        <p:spPr>
          <a:xfrm>
            <a:off x="232370" y="2959493"/>
            <a:ext cx="9173960" cy="227417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just" defTabSz="914400" rtl="0" eaLnBrk="1" latinLnBrk="0" hangingPunct="1">
              <a:lnSpc>
                <a:spcPct val="150000"/>
              </a:lnSpc>
              <a:spcBef>
                <a:spcPts val="1000"/>
              </a:spcBef>
              <a:buClr>
                <a:srgbClr val="FFC000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812800" indent="-355600" algn="just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rgbClr val="FFC000"/>
              </a:buClr>
              <a:buFont typeface="Wingdings" panose="05000000000000000000" pitchFamily="2" charset="2"/>
              <a:buChar char="p"/>
              <a:defRPr sz="2000" kern="12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rgbClr val="FFC000"/>
              </a:buClr>
              <a:buFont typeface="Wingdings" panose="05000000000000000000" pitchFamily="2" charset="2"/>
              <a:buChar char="u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2100" b="1" dirty="0">
                <a:solidFill>
                  <a:srgbClr val="C00000"/>
                </a:solidFill>
              </a:rPr>
              <a:t>分析</a:t>
            </a:r>
            <a:r>
              <a:rPr lang="zh-CN" altLang="en-US" sz="2100" b="1" dirty="0"/>
              <a:t>：</a:t>
            </a:r>
            <a:r>
              <a:rPr lang="en-US" altLang="zh-CN" sz="2100" b="1" dirty="0"/>
              <a:t>1</a:t>
            </a:r>
            <a:r>
              <a:rPr lang="zh-CN" altLang="en-US" sz="2100" b="1" dirty="0"/>
              <a:t>、</a:t>
            </a:r>
            <a:r>
              <a:rPr lang="en-US" altLang="zh-CN" sz="2100" b="1" dirty="0"/>
              <a:t>60</a:t>
            </a:r>
            <a:r>
              <a:rPr lang="zh-CN" altLang="en-US" sz="2100" b="1" dirty="0"/>
              <a:t>种操作码，需要</a:t>
            </a:r>
            <a:r>
              <a:rPr lang="en-US" altLang="zh-CN" sz="2100" b="1" dirty="0"/>
              <a:t>6</a:t>
            </a:r>
            <a:r>
              <a:rPr lang="zh-CN" altLang="en-US" sz="2100" b="1" dirty="0"/>
              <a:t>位编码（</a:t>
            </a:r>
            <a:r>
              <a:rPr lang="en-US" altLang="zh-CN" sz="2100" b="1" dirty="0"/>
              <a:t>2</a:t>
            </a:r>
            <a:r>
              <a:rPr lang="en-US" altLang="zh-CN" sz="2400" b="1" baseline="30000" dirty="0">
                <a:solidFill>
                  <a:srgbClr val="C00000"/>
                </a:solidFill>
              </a:rPr>
              <a:t>6</a:t>
            </a:r>
            <a:r>
              <a:rPr lang="en-US" altLang="zh-CN" sz="2100" b="1" dirty="0"/>
              <a:t>=64&gt;60</a:t>
            </a:r>
            <a:r>
              <a:rPr lang="zh-CN" altLang="en-US" sz="2100" b="1" dirty="0"/>
              <a:t>）</a:t>
            </a:r>
            <a:endParaRPr lang="en-US" altLang="zh-CN" sz="2100" b="1" dirty="0"/>
          </a:p>
          <a:p>
            <a:pPr marL="0" indent="0">
              <a:buNone/>
            </a:pPr>
            <a:r>
              <a:rPr lang="en-US" altLang="zh-CN" sz="2100" b="1" dirty="0"/>
              <a:t>          2</a:t>
            </a:r>
            <a:r>
              <a:rPr lang="zh-CN" altLang="en-US" sz="2100" b="1" dirty="0"/>
              <a:t>、</a:t>
            </a:r>
            <a:r>
              <a:rPr lang="en-US" altLang="zh-CN" sz="2100" b="1" dirty="0"/>
              <a:t>8</a:t>
            </a:r>
            <a:r>
              <a:rPr lang="zh-CN" altLang="en-US" sz="2100" b="1" dirty="0"/>
              <a:t>种寻址操作，位寻址方式需要</a:t>
            </a:r>
            <a:r>
              <a:rPr lang="en-US" altLang="zh-CN" sz="2100" b="1" dirty="0"/>
              <a:t>3</a:t>
            </a:r>
            <a:r>
              <a:rPr lang="zh-CN" altLang="en-US" sz="2100" b="1" dirty="0"/>
              <a:t>位（</a:t>
            </a:r>
            <a:r>
              <a:rPr lang="en-US" altLang="zh-CN" sz="2100" b="1" dirty="0"/>
              <a:t>2</a:t>
            </a:r>
            <a:r>
              <a:rPr lang="en-US" altLang="zh-CN" sz="2400" b="1" baseline="30000" dirty="0">
                <a:solidFill>
                  <a:srgbClr val="C00000"/>
                </a:solidFill>
              </a:rPr>
              <a:t>3</a:t>
            </a:r>
            <a:r>
              <a:rPr lang="en-US" altLang="zh-CN" sz="2100" b="1" dirty="0"/>
              <a:t>=8</a:t>
            </a:r>
            <a:r>
              <a:rPr lang="zh-CN" altLang="en-US" sz="2100" b="1" dirty="0"/>
              <a:t>）</a:t>
            </a:r>
            <a:endParaRPr lang="en-US" altLang="zh-CN" sz="2100" b="1" dirty="0"/>
          </a:p>
          <a:p>
            <a:pPr marL="0" indent="0">
              <a:buNone/>
            </a:pPr>
            <a:r>
              <a:rPr lang="en-US" altLang="zh-CN" sz="2100" b="1" dirty="0"/>
              <a:t>          3</a:t>
            </a:r>
            <a:r>
              <a:rPr lang="zh-CN" altLang="en-US" sz="2100" b="1" dirty="0"/>
              <a:t>、源操作数访问</a:t>
            </a:r>
            <a:r>
              <a:rPr lang="en-US" altLang="zh-CN" sz="2100" b="1" dirty="0"/>
              <a:t>2K</a:t>
            </a:r>
            <a:r>
              <a:rPr lang="zh-CN" altLang="en-US" sz="2100" b="1" dirty="0"/>
              <a:t>主存，源操作数地址</a:t>
            </a:r>
            <a:r>
              <a:rPr lang="en-US" altLang="zh-CN" sz="2100" b="1" dirty="0">
                <a:solidFill>
                  <a:srgbClr val="C00000"/>
                </a:solidFill>
              </a:rPr>
              <a:t>11</a:t>
            </a:r>
            <a:r>
              <a:rPr lang="zh-CN" altLang="en-US" sz="2100" b="1" dirty="0"/>
              <a:t>位</a:t>
            </a:r>
            <a:endParaRPr lang="en-US" altLang="zh-CN" sz="2100" b="1" dirty="0"/>
          </a:p>
          <a:p>
            <a:pPr marL="0" indent="0">
              <a:buNone/>
            </a:pPr>
            <a:r>
              <a:rPr lang="en-US" altLang="zh-CN" sz="2100" b="1" dirty="0"/>
              <a:t>          4</a:t>
            </a:r>
            <a:r>
              <a:rPr lang="zh-CN" altLang="en-US" sz="2100" b="1" dirty="0"/>
              <a:t>、目的操作数访问</a:t>
            </a:r>
            <a:r>
              <a:rPr lang="en-US" altLang="zh-CN" sz="2100" b="1" dirty="0"/>
              <a:t>1K</a:t>
            </a:r>
            <a:r>
              <a:rPr lang="zh-CN" altLang="en-US" sz="2100" b="1" dirty="0"/>
              <a:t>主存，目的操作数地址</a:t>
            </a:r>
            <a:r>
              <a:rPr lang="en-US" altLang="zh-CN" sz="2100" b="1" dirty="0">
                <a:solidFill>
                  <a:srgbClr val="C00000"/>
                </a:solidFill>
              </a:rPr>
              <a:t>10</a:t>
            </a:r>
            <a:r>
              <a:rPr lang="zh-CN" altLang="en-US" sz="2100" b="1" dirty="0"/>
              <a:t>位</a:t>
            </a:r>
          </a:p>
          <a:p>
            <a:pPr marL="0" indent="0">
              <a:buNone/>
            </a:pPr>
            <a:endParaRPr lang="zh-CN" altLang="en-US" sz="12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圆角矩形 12"/>
          <p:cNvSpPr/>
          <p:nvPr/>
        </p:nvSpPr>
        <p:spPr>
          <a:xfrm>
            <a:off x="487822" y="942764"/>
            <a:ext cx="11250088" cy="671432"/>
          </a:xfrm>
          <a:prstGeom prst="roundRect">
            <a:avLst>
              <a:gd name="adj" fmla="val 3855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指令格式设计举例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487822" y="1063858"/>
            <a:ext cx="10515599" cy="67803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2400" b="1" dirty="0"/>
              <a:t>例</a:t>
            </a:r>
            <a:r>
              <a:rPr lang="en-US" altLang="zh-CN" sz="2400" b="1" dirty="0"/>
              <a:t>3. </a:t>
            </a:r>
            <a:r>
              <a:rPr lang="zh-CN" altLang="en-US" sz="2400" dirty="0"/>
              <a:t>分析以下指令格式及寻址方式特点？（假设字长为</a:t>
            </a:r>
            <a:r>
              <a:rPr lang="en-US" altLang="zh-CN" sz="2400" dirty="0"/>
              <a:t>16</a:t>
            </a:r>
            <a:r>
              <a:rPr lang="zh-CN" altLang="en-US" sz="2400" dirty="0"/>
              <a:t>位）</a:t>
            </a:r>
          </a:p>
        </p:txBody>
      </p:sp>
      <p:sp>
        <p:nvSpPr>
          <p:cNvPr id="4" name="内容占位符 2"/>
          <p:cNvSpPr txBox="1"/>
          <p:nvPr/>
        </p:nvSpPr>
        <p:spPr>
          <a:xfrm>
            <a:off x="562467" y="3235936"/>
            <a:ext cx="11100798" cy="30896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just" defTabSz="914400" rtl="0" eaLnBrk="1" latinLnBrk="0" hangingPunct="1">
              <a:lnSpc>
                <a:spcPct val="150000"/>
              </a:lnSpc>
              <a:spcBef>
                <a:spcPts val="1000"/>
              </a:spcBef>
              <a:buClr>
                <a:srgbClr val="FFC000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812800" indent="-355600" algn="just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rgbClr val="FFC000"/>
              </a:buClr>
              <a:buFont typeface="Wingdings" panose="05000000000000000000" pitchFamily="2" charset="2"/>
              <a:buChar char="p"/>
              <a:defRPr sz="2000" kern="12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rgbClr val="FFC000"/>
              </a:buClr>
              <a:buFont typeface="Wingdings" panose="05000000000000000000" pitchFamily="2" charset="2"/>
              <a:buChar char="u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000" dirty="0"/>
              <a:t>1</a:t>
            </a:r>
            <a:r>
              <a:rPr lang="zh-CN" altLang="en-US" sz="2000" dirty="0"/>
              <a:t>）二地址指令；</a:t>
            </a:r>
          </a:p>
          <a:p>
            <a:pPr marL="0" indent="0">
              <a:buNone/>
            </a:pPr>
            <a:r>
              <a:rPr lang="en-US" altLang="zh-CN" sz="2000" dirty="0"/>
              <a:t>2</a:t>
            </a:r>
            <a:r>
              <a:rPr lang="zh-CN" altLang="en-US" sz="2000" dirty="0"/>
              <a:t>）操作码可指定</a:t>
            </a:r>
            <a:r>
              <a:rPr lang="en-US" altLang="zh-CN" sz="2000" dirty="0"/>
              <a:t>16</a:t>
            </a:r>
            <a:r>
              <a:rPr lang="zh-CN" altLang="en-US" sz="2000" dirty="0"/>
              <a:t>条指令；（</a:t>
            </a:r>
            <a:r>
              <a:rPr lang="en-US" altLang="zh-CN" sz="2000" dirty="0"/>
              <a:t>15</a:t>
            </a:r>
            <a:r>
              <a:rPr lang="zh-CN" altLang="en-US" sz="2000" dirty="0"/>
              <a:t>、</a:t>
            </a:r>
            <a:r>
              <a:rPr lang="en-US" altLang="zh-CN" sz="2000" dirty="0"/>
              <a:t>14</a:t>
            </a:r>
            <a:r>
              <a:rPr lang="zh-CN" altLang="en-US" sz="2000" dirty="0"/>
              <a:t>、</a:t>
            </a:r>
            <a:r>
              <a:rPr lang="en-US" altLang="zh-CN" sz="2000" dirty="0"/>
              <a:t>13</a:t>
            </a:r>
            <a:r>
              <a:rPr lang="zh-CN" altLang="en-US" sz="2000" dirty="0"/>
              <a:t>、</a:t>
            </a:r>
            <a:r>
              <a:rPr lang="en-US" altLang="zh-CN" sz="2000" dirty="0"/>
              <a:t>12</a:t>
            </a:r>
            <a:r>
              <a:rPr lang="zh-CN" altLang="en-US" sz="2000" dirty="0"/>
              <a:t>共</a:t>
            </a:r>
            <a:r>
              <a:rPr lang="en-US" altLang="zh-CN" sz="2000" dirty="0"/>
              <a:t>4</a:t>
            </a:r>
            <a:r>
              <a:rPr lang="zh-CN" altLang="en-US" sz="2000" dirty="0"/>
              <a:t>位）</a:t>
            </a:r>
          </a:p>
          <a:p>
            <a:pPr marL="0" indent="0">
              <a:buNone/>
            </a:pPr>
            <a:r>
              <a:rPr lang="en-US" altLang="zh-CN" sz="2000" dirty="0"/>
              <a:t>3</a:t>
            </a:r>
            <a:r>
              <a:rPr lang="zh-CN" altLang="en-US" sz="2000" dirty="0"/>
              <a:t>）源和目的均有</a:t>
            </a:r>
            <a:r>
              <a:rPr lang="en-US" altLang="zh-CN" sz="2000" dirty="0"/>
              <a:t>8</a:t>
            </a:r>
            <a:r>
              <a:rPr lang="zh-CN" altLang="en-US" sz="2000" dirty="0"/>
              <a:t>种寻址方式；（</a:t>
            </a:r>
            <a:r>
              <a:rPr lang="en-US" altLang="zh-CN" sz="2000" dirty="0">
                <a:solidFill>
                  <a:srgbClr val="C00000"/>
                </a:solidFill>
              </a:rPr>
              <a:t>11</a:t>
            </a:r>
            <a:r>
              <a:rPr lang="zh-CN" altLang="en-US" sz="2000" dirty="0">
                <a:solidFill>
                  <a:srgbClr val="C00000"/>
                </a:solidFill>
              </a:rPr>
              <a:t>、</a:t>
            </a:r>
            <a:r>
              <a:rPr lang="en-US" altLang="zh-CN" sz="2000" dirty="0">
                <a:solidFill>
                  <a:srgbClr val="C00000"/>
                </a:solidFill>
              </a:rPr>
              <a:t>10</a:t>
            </a:r>
            <a:r>
              <a:rPr lang="zh-CN" altLang="en-US" sz="2000" dirty="0">
                <a:solidFill>
                  <a:srgbClr val="C00000"/>
                </a:solidFill>
              </a:rPr>
              <a:t>、</a:t>
            </a:r>
            <a:r>
              <a:rPr lang="en-US" altLang="zh-CN" sz="2000" dirty="0">
                <a:solidFill>
                  <a:srgbClr val="C00000"/>
                </a:solidFill>
              </a:rPr>
              <a:t>9</a:t>
            </a:r>
            <a:r>
              <a:rPr lang="zh-CN" altLang="en-US" sz="2000" dirty="0"/>
              <a:t>共</a:t>
            </a:r>
            <a:r>
              <a:rPr lang="en-US" altLang="zh-CN" sz="2000" dirty="0"/>
              <a:t>3</a:t>
            </a:r>
            <a:r>
              <a:rPr lang="zh-CN" altLang="en-US" sz="2000" dirty="0"/>
              <a:t>位</a:t>
            </a:r>
            <a:r>
              <a:rPr lang="en-US" altLang="zh-CN" sz="2000" dirty="0"/>
              <a:t>/</a:t>
            </a:r>
            <a:r>
              <a:rPr lang="en-US" altLang="zh-CN" sz="2000" dirty="0">
                <a:solidFill>
                  <a:srgbClr val="C00000"/>
                </a:solidFill>
              </a:rPr>
              <a:t>5</a:t>
            </a:r>
            <a:r>
              <a:rPr lang="zh-CN" altLang="en-US" sz="2000" dirty="0">
                <a:solidFill>
                  <a:srgbClr val="C00000"/>
                </a:solidFill>
              </a:rPr>
              <a:t>、</a:t>
            </a:r>
            <a:r>
              <a:rPr lang="en-US" altLang="zh-CN" sz="2000" dirty="0">
                <a:solidFill>
                  <a:srgbClr val="C00000"/>
                </a:solidFill>
              </a:rPr>
              <a:t>4</a:t>
            </a:r>
            <a:r>
              <a:rPr lang="zh-CN" altLang="en-US" sz="2000" dirty="0">
                <a:solidFill>
                  <a:srgbClr val="C00000"/>
                </a:solidFill>
              </a:rPr>
              <a:t>、</a:t>
            </a:r>
            <a:r>
              <a:rPr lang="en-US" altLang="zh-CN" sz="2000" dirty="0">
                <a:solidFill>
                  <a:srgbClr val="C00000"/>
                </a:solidFill>
              </a:rPr>
              <a:t>3</a:t>
            </a:r>
            <a:r>
              <a:rPr lang="zh-CN" altLang="en-US" sz="2000" dirty="0"/>
              <a:t>共</a:t>
            </a:r>
            <a:r>
              <a:rPr lang="en-US" altLang="zh-CN" sz="2000" dirty="0"/>
              <a:t>3</a:t>
            </a:r>
            <a:r>
              <a:rPr lang="zh-CN" altLang="en-US" sz="2000" dirty="0"/>
              <a:t>位，可以有</a:t>
            </a:r>
            <a:r>
              <a:rPr lang="en-US" altLang="zh-CN" sz="2000" dirty="0"/>
              <a:t>8</a:t>
            </a:r>
            <a:r>
              <a:rPr lang="zh-CN" altLang="en-US" sz="2000" dirty="0"/>
              <a:t>种寻址方式）</a:t>
            </a:r>
          </a:p>
          <a:p>
            <a:pPr marL="0" indent="0">
              <a:buNone/>
            </a:pPr>
            <a:r>
              <a:rPr lang="en-US" altLang="zh-CN" sz="2000" dirty="0"/>
              <a:t>4</a:t>
            </a:r>
            <a:r>
              <a:rPr lang="zh-CN" altLang="en-US" sz="2000" dirty="0"/>
              <a:t>）源地址寄存器和目的地址寄存器均有</a:t>
            </a:r>
            <a:r>
              <a:rPr lang="en-US" altLang="zh-CN" sz="2000" dirty="0"/>
              <a:t>8</a:t>
            </a:r>
            <a:r>
              <a:rPr lang="zh-CN" altLang="en-US" sz="2000" dirty="0"/>
              <a:t>个；</a:t>
            </a:r>
            <a:r>
              <a:rPr lang="en-US" altLang="zh-CN" sz="2000" dirty="0"/>
              <a:t>(</a:t>
            </a:r>
            <a:r>
              <a:rPr lang="en-US" altLang="zh-CN" sz="2000" dirty="0">
                <a:solidFill>
                  <a:srgbClr val="C00000"/>
                </a:solidFill>
              </a:rPr>
              <a:t>8</a:t>
            </a:r>
            <a:r>
              <a:rPr lang="zh-CN" altLang="en-US" sz="2000" dirty="0">
                <a:solidFill>
                  <a:srgbClr val="C00000"/>
                </a:solidFill>
              </a:rPr>
              <a:t>、</a:t>
            </a:r>
            <a:r>
              <a:rPr lang="en-US" altLang="zh-CN" sz="2000" dirty="0">
                <a:solidFill>
                  <a:srgbClr val="C00000"/>
                </a:solidFill>
              </a:rPr>
              <a:t>7</a:t>
            </a:r>
            <a:r>
              <a:rPr lang="zh-CN" altLang="en-US" sz="2000" dirty="0">
                <a:solidFill>
                  <a:srgbClr val="C00000"/>
                </a:solidFill>
              </a:rPr>
              <a:t>、</a:t>
            </a:r>
            <a:r>
              <a:rPr lang="en-US" altLang="zh-CN" sz="2000" dirty="0">
                <a:solidFill>
                  <a:srgbClr val="C00000"/>
                </a:solidFill>
              </a:rPr>
              <a:t>6</a:t>
            </a:r>
            <a:r>
              <a:rPr lang="zh-CN" altLang="en-US" sz="2000" dirty="0"/>
              <a:t>共</a:t>
            </a:r>
            <a:r>
              <a:rPr lang="en-US" altLang="zh-CN" sz="2000" dirty="0"/>
              <a:t>3</a:t>
            </a:r>
            <a:r>
              <a:rPr lang="zh-CN" altLang="en-US" sz="2000" dirty="0"/>
              <a:t>位</a:t>
            </a:r>
            <a:r>
              <a:rPr lang="en-US" altLang="zh-CN" sz="2000" dirty="0"/>
              <a:t>/</a:t>
            </a:r>
            <a:r>
              <a:rPr lang="en-US" altLang="zh-CN" sz="2000" dirty="0">
                <a:solidFill>
                  <a:srgbClr val="C00000"/>
                </a:solidFill>
              </a:rPr>
              <a:t>2</a:t>
            </a:r>
            <a:r>
              <a:rPr lang="zh-CN" altLang="en-US" sz="2000" dirty="0">
                <a:solidFill>
                  <a:srgbClr val="C00000"/>
                </a:solidFill>
              </a:rPr>
              <a:t>、</a:t>
            </a:r>
            <a:r>
              <a:rPr lang="en-US" altLang="zh-CN" sz="2000" dirty="0">
                <a:solidFill>
                  <a:srgbClr val="C00000"/>
                </a:solidFill>
              </a:rPr>
              <a:t>1</a:t>
            </a:r>
            <a:r>
              <a:rPr lang="zh-CN" altLang="en-US" sz="2000" dirty="0">
                <a:solidFill>
                  <a:srgbClr val="C00000"/>
                </a:solidFill>
              </a:rPr>
              <a:t>、</a:t>
            </a:r>
            <a:r>
              <a:rPr lang="en-US" altLang="zh-CN" sz="2000" dirty="0">
                <a:solidFill>
                  <a:srgbClr val="C00000"/>
                </a:solidFill>
              </a:rPr>
              <a:t>0</a:t>
            </a:r>
            <a:r>
              <a:rPr lang="zh-CN" altLang="en-US" sz="2000" dirty="0"/>
              <a:t>共</a:t>
            </a:r>
            <a:r>
              <a:rPr lang="en-US" altLang="zh-CN" sz="2000" dirty="0"/>
              <a:t>3</a:t>
            </a:r>
            <a:r>
              <a:rPr lang="zh-CN" altLang="en-US" sz="2000" dirty="0"/>
              <a:t>位，可以有</a:t>
            </a:r>
            <a:r>
              <a:rPr lang="en-US" altLang="zh-CN" sz="2000" dirty="0"/>
              <a:t>8</a:t>
            </a:r>
            <a:r>
              <a:rPr lang="zh-CN" altLang="en-US" sz="2000" dirty="0"/>
              <a:t>个寄存器）</a:t>
            </a:r>
          </a:p>
          <a:p>
            <a:pPr marL="0" indent="0">
              <a:buNone/>
            </a:pPr>
            <a:r>
              <a:rPr lang="en-US" altLang="zh-CN" sz="2000" dirty="0"/>
              <a:t>5</a:t>
            </a:r>
            <a:r>
              <a:rPr lang="zh-CN" altLang="en-US" sz="2000" dirty="0"/>
              <a:t>）可寻址范围为</a:t>
            </a:r>
            <a:r>
              <a:rPr lang="en-US" altLang="zh-CN" sz="2000" dirty="0"/>
              <a:t>1~64K   </a:t>
            </a:r>
            <a:r>
              <a:rPr lang="zh-CN" altLang="en-US" sz="2000" dirty="0"/>
              <a:t>（字长为</a:t>
            </a:r>
            <a:r>
              <a:rPr lang="en-US" altLang="zh-CN" sz="2000" dirty="0"/>
              <a:t>16</a:t>
            </a:r>
            <a:r>
              <a:rPr lang="zh-CN" altLang="en-US" sz="2000" dirty="0"/>
              <a:t>位，则寄存器存储</a:t>
            </a:r>
            <a:r>
              <a:rPr lang="en-US" altLang="zh-CN" sz="2000" dirty="0"/>
              <a:t>16</a:t>
            </a:r>
            <a:r>
              <a:rPr lang="zh-CN" altLang="en-US" sz="2000" dirty="0"/>
              <a:t>位，</a:t>
            </a:r>
            <a:r>
              <a:rPr lang="en-US" altLang="zh-CN" sz="2000" dirty="0"/>
              <a:t>2</a:t>
            </a:r>
            <a:r>
              <a:rPr lang="en-US" altLang="zh-CN" sz="2000" baseline="30000" dirty="0"/>
              <a:t>16</a:t>
            </a:r>
            <a:r>
              <a:rPr lang="en-US" altLang="zh-CN" sz="2000" dirty="0"/>
              <a:t>=64K</a:t>
            </a:r>
            <a:r>
              <a:rPr lang="zh-CN" altLang="en-US" sz="2000" dirty="0"/>
              <a:t>）</a:t>
            </a:r>
            <a:endParaRPr lang="en-US" altLang="zh-CN" sz="2000" dirty="0"/>
          </a:p>
        </p:txBody>
      </p:sp>
      <p:grpSp>
        <p:nvGrpSpPr>
          <p:cNvPr id="12" name="组合 11"/>
          <p:cNvGrpSpPr/>
          <p:nvPr/>
        </p:nvGrpSpPr>
        <p:grpSpPr>
          <a:xfrm>
            <a:off x="2749558" y="2369974"/>
            <a:ext cx="6332248" cy="432049"/>
            <a:chOff x="4108085" y="1942889"/>
            <a:chExt cx="5514703" cy="432049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14" name="矩形 13"/>
            <p:cNvSpPr/>
            <p:nvPr/>
          </p:nvSpPr>
          <p:spPr>
            <a:xfrm>
              <a:off x="4108085" y="1942890"/>
              <a:ext cx="1162696" cy="432048"/>
            </a:xfrm>
            <a:prstGeom prst="rect">
              <a:avLst/>
            </a:prstGeom>
            <a:solidFill>
              <a:srgbClr val="CCFF66"/>
            </a:solidFill>
            <a:ln w="25400" cap="flat" cmpd="sng" algn="ctr">
              <a:solidFill>
                <a:srgbClr val="080808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OP</a:t>
              </a:r>
            </a:p>
          </p:txBody>
        </p:sp>
        <p:grpSp>
          <p:nvGrpSpPr>
            <p:cNvPr id="15" name="组合 14"/>
            <p:cNvGrpSpPr/>
            <p:nvPr/>
          </p:nvGrpSpPr>
          <p:grpSpPr>
            <a:xfrm>
              <a:off x="5262945" y="1942889"/>
              <a:ext cx="4359843" cy="432048"/>
              <a:chOff x="5730213" y="1335507"/>
              <a:chExt cx="3687973" cy="432048"/>
            </a:xfrm>
          </p:grpSpPr>
          <p:sp>
            <p:nvSpPr>
              <p:cNvPr id="16" name="矩形 15"/>
              <p:cNvSpPr/>
              <p:nvPr/>
            </p:nvSpPr>
            <p:spPr>
              <a:xfrm>
                <a:off x="8496193" y="1335507"/>
                <a:ext cx="921993" cy="432048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solidFill>
                  <a:srgbClr val="080808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600" b="1" i="0" u="none" strike="noStrike" kern="0" cap="none" spc="0" normalizeH="0" baseline="0" noProof="0" dirty="0" err="1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Reg</a:t>
                </a:r>
                <a:endParaRPr kumimoji="0" lang="en-US" altLang="zh-CN" sz="16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17" name="矩形 16"/>
              <p:cNvSpPr/>
              <p:nvPr/>
            </p:nvSpPr>
            <p:spPr>
              <a:xfrm>
                <a:off x="7578619" y="1335507"/>
                <a:ext cx="921993" cy="432048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25400" cap="flat" cmpd="sng" algn="ctr">
                <a:solidFill>
                  <a:srgbClr val="080808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6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Mode</a:t>
                </a:r>
              </a:p>
            </p:txBody>
          </p:sp>
          <p:sp>
            <p:nvSpPr>
              <p:cNvPr id="18" name="矩形 17"/>
              <p:cNvSpPr/>
              <p:nvPr/>
            </p:nvSpPr>
            <p:spPr>
              <a:xfrm>
                <a:off x="6654416" y="1335507"/>
                <a:ext cx="921993" cy="432048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solidFill>
                  <a:srgbClr val="080808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600" b="1" i="0" u="none" strike="noStrike" kern="0" cap="none" spc="0" normalizeH="0" baseline="0" noProof="0" dirty="0" err="1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Reg</a:t>
                </a:r>
                <a:endParaRPr kumimoji="0" lang="en-US" altLang="zh-CN" sz="16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19" name="矩形 18"/>
              <p:cNvSpPr/>
              <p:nvPr/>
            </p:nvSpPr>
            <p:spPr>
              <a:xfrm>
                <a:off x="5730213" y="1335507"/>
                <a:ext cx="921993" cy="432048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25400" cap="flat" cmpd="sng" algn="ctr">
                <a:solidFill>
                  <a:srgbClr val="080808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6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Mode</a:t>
                </a:r>
              </a:p>
            </p:txBody>
          </p:sp>
        </p:grpSp>
      </p:grpSp>
      <p:grpSp>
        <p:nvGrpSpPr>
          <p:cNvPr id="20" name="组合 19"/>
          <p:cNvGrpSpPr/>
          <p:nvPr/>
        </p:nvGrpSpPr>
        <p:grpSpPr>
          <a:xfrm>
            <a:off x="4075624" y="2791696"/>
            <a:ext cx="5006182" cy="381068"/>
            <a:chOff x="5262945" y="2363363"/>
            <a:chExt cx="5006182" cy="381068"/>
          </a:xfrm>
        </p:grpSpPr>
        <p:grpSp>
          <p:nvGrpSpPr>
            <p:cNvPr id="21" name="组合 20"/>
            <p:cNvGrpSpPr/>
            <p:nvPr/>
          </p:nvGrpSpPr>
          <p:grpSpPr>
            <a:xfrm>
              <a:off x="5262945" y="2363363"/>
              <a:ext cx="2506090" cy="362546"/>
              <a:chOff x="5262945" y="2363363"/>
              <a:chExt cx="2506090" cy="362546"/>
            </a:xfrm>
          </p:grpSpPr>
          <p:cxnSp>
            <p:nvCxnSpPr>
              <p:cNvPr id="23" name="直接连接符 22"/>
              <p:cNvCxnSpPr/>
              <p:nvPr/>
            </p:nvCxnSpPr>
            <p:spPr>
              <a:xfrm>
                <a:off x="5262945" y="2381885"/>
                <a:ext cx="0" cy="337609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接连接符 23"/>
              <p:cNvCxnSpPr/>
              <p:nvPr/>
            </p:nvCxnSpPr>
            <p:spPr>
              <a:xfrm>
                <a:off x="7769035" y="2363363"/>
                <a:ext cx="0" cy="362546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2" name="直接连接符 21"/>
            <p:cNvCxnSpPr/>
            <p:nvPr/>
          </p:nvCxnSpPr>
          <p:spPr>
            <a:xfrm>
              <a:off x="10269127" y="2381885"/>
              <a:ext cx="0" cy="36254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组合 24"/>
          <p:cNvGrpSpPr/>
          <p:nvPr/>
        </p:nvGrpSpPr>
        <p:grpSpPr>
          <a:xfrm>
            <a:off x="4084621" y="2834313"/>
            <a:ext cx="2488095" cy="369332"/>
            <a:chOff x="5260333" y="2401813"/>
            <a:chExt cx="2171546" cy="369332"/>
          </a:xfrm>
        </p:grpSpPr>
        <p:sp>
          <p:nvSpPr>
            <p:cNvPr id="26" name="Rectangle 13"/>
            <p:cNvSpPr>
              <a:spLocks noChangeArrowheads="1"/>
            </p:cNvSpPr>
            <p:nvPr/>
          </p:nvSpPr>
          <p:spPr bwMode="auto">
            <a:xfrm>
              <a:off x="5445909" y="2401813"/>
              <a:ext cx="1295400" cy="369332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algn="r" fontAlgn="base">
                <a:spcBef>
                  <a:spcPct val="20000"/>
                </a:spcBef>
                <a:spcAft>
                  <a:spcPct val="0"/>
                </a:spcAft>
                <a:buClr>
                  <a:srgbClr val="FFCC00"/>
                </a:buClr>
                <a:buSzPct val="70000"/>
                <a:defRPr/>
              </a:pPr>
              <a:r>
                <a:rPr lang="zh-CN" altLang="en-US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源地址</a:t>
              </a:r>
              <a:endParaRPr lang="zh-CN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27" name="Group 62"/>
            <p:cNvGrpSpPr/>
            <p:nvPr/>
          </p:nvGrpSpPr>
          <p:grpSpPr bwMode="auto">
            <a:xfrm>
              <a:off x="5260333" y="2575286"/>
              <a:ext cx="2171546" cy="15131"/>
              <a:chOff x="816" y="-12635"/>
              <a:chExt cx="4445" cy="15131"/>
            </a:xfrm>
          </p:grpSpPr>
          <p:sp>
            <p:nvSpPr>
              <p:cNvPr id="28" name="Line 63"/>
              <p:cNvSpPr>
                <a:spLocks noChangeShapeType="1"/>
              </p:cNvSpPr>
              <p:nvPr/>
            </p:nvSpPr>
            <p:spPr bwMode="auto">
              <a:xfrm>
                <a:off x="4087" y="-12635"/>
                <a:ext cx="1174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tailEnd type="triangle" w="med" len="med"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29" name="Line 64"/>
              <p:cNvSpPr>
                <a:spLocks noChangeShapeType="1"/>
              </p:cNvSpPr>
              <p:nvPr/>
            </p:nvSpPr>
            <p:spPr bwMode="auto">
              <a:xfrm flipH="1">
                <a:off x="816" y="2496"/>
                <a:ext cx="1271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tailEnd type="triangle" w="med" len="med"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</p:grpSp>
      </p:grpSp>
      <p:grpSp>
        <p:nvGrpSpPr>
          <p:cNvPr id="30" name="组合 29"/>
          <p:cNvGrpSpPr/>
          <p:nvPr/>
        </p:nvGrpSpPr>
        <p:grpSpPr>
          <a:xfrm>
            <a:off x="6590713" y="2834313"/>
            <a:ext cx="2479095" cy="369332"/>
            <a:chOff x="7459078" y="2407228"/>
            <a:chExt cx="2165195" cy="369332"/>
          </a:xfrm>
        </p:grpSpPr>
        <p:sp>
          <p:nvSpPr>
            <p:cNvPr id="31" name="Rectangle 14"/>
            <p:cNvSpPr>
              <a:spLocks noChangeArrowheads="1"/>
            </p:cNvSpPr>
            <p:nvPr/>
          </p:nvSpPr>
          <p:spPr bwMode="auto">
            <a:xfrm>
              <a:off x="7735867" y="2407228"/>
              <a:ext cx="1637197" cy="369332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wrap="square">
              <a:spAutoFit/>
            </a:bodyPr>
            <a:lstStyle/>
            <a:p>
              <a:pPr algn="ctr" fontAlgn="base">
                <a:spcBef>
                  <a:spcPct val="20000"/>
                </a:spcBef>
                <a:spcAft>
                  <a:spcPct val="0"/>
                </a:spcAft>
                <a:buClr>
                  <a:srgbClr val="FFCC00"/>
                </a:buClr>
                <a:buSzPct val="70000"/>
                <a:defRPr/>
              </a:pPr>
              <a:r>
                <a:rPr lang="zh-CN" altLang="en-US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目的地址</a:t>
              </a:r>
              <a:endParaRPr lang="zh-CN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32" name="Group 62"/>
            <p:cNvGrpSpPr/>
            <p:nvPr/>
          </p:nvGrpSpPr>
          <p:grpSpPr bwMode="auto">
            <a:xfrm>
              <a:off x="7459078" y="2569987"/>
              <a:ext cx="2165195" cy="5299"/>
              <a:chOff x="816" y="-2803"/>
              <a:chExt cx="4432" cy="5299"/>
            </a:xfrm>
          </p:grpSpPr>
          <p:sp>
            <p:nvSpPr>
              <p:cNvPr id="33" name="Line 63"/>
              <p:cNvSpPr>
                <a:spLocks noChangeShapeType="1"/>
              </p:cNvSpPr>
              <p:nvPr/>
            </p:nvSpPr>
            <p:spPr bwMode="auto">
              <a:xfrm>
                <a:off x="4113" y="-2803"/>
                <a:ext cx="1135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tailEnd type="triangle" w="med" len="med"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34" name="Line 64"/>
              <p:cNvSpPr>
                <a:spLocks noChangeShapeType="1"/>
              </p:cNvSpPr>
              <p:nvPr/>
            </p:nvSpPr>
            <p:spPr bwMode="auto">
              <a:xfrm flipH="1">
                <a:off x="816" y="2496"/>
                <a:ext cx="1145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tailEnd type="triangle" w="med" len="med"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</p:grpSp>
      </p:grpSp>
      <p:sp>
        <p:nvSpPr>
          <p:cNvPr id="35" name="TextBox 11"/>
          <p:cNvSpPr txBox="1"/>
          <p:nvPr/>
        </p:nvSpPr>
        <p:spPr>
          <a:xfrm>
            <a:off x="3631205" y="2017754"/>
            <a:ext cx="55725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zh-CN" sz="2000" b="1" kern="0" dirty="0">
                <a:solidFill>
                  <a:srgbClr val="0070C0"/>
                </a:solidFill>
                <a:latin typeface="Arial" panose="020B0604020202020204" pitchFamily="34" charset="0"/>
                <a:ea typeface="华文细黑" panose="02010600040101010101" pitchFamily="2" charset="-122"/>
              </a:rPr>
              <a:t>12</a:t>
            </a:r>
            <a:endParaRPr lang="zh-CN" altLang="en-US" sz="2000" b="1" kern="0" dirty="0">
              <a:solidFill>
                <a:srgbClr val="0070C0"/>
              </a:solidFill>
              <a:latin typeface="Arial" panose="020B0604020202020204" pitchFamily="34" charset="0"/>
              <a:ea typeface="华文细黑" panose="02010600040101010101" pitchFamily="2" charset="-122"/>
            </a:endParaRPr>
          </a:p>
        </p:txBody>
      </p:sp>
      <p:sp>
        <p:nvSpPr>
          <p:cNvPr id="36" name="TextBox 11"/>
          <p:cNvSpPr txBox="1"/>
          <p:nvPr/>
        </p:nvSpPr>
        <p:spPr>
          <a:xfrm>
            <a:off x="2536701" y="2017754"/>
            <a:ext cx="68276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zh-CN" sz="2000" b="1" kern="0" dirty="0">
                <a:solidFill>
                  <a:srgbClr val="0070C0"/>
                </a:solidFill>
                <a:latin typeface="Arial" panose="020B0604020202020204" pitchFamily="34" charset="0"/>
                <a:ea typeface="华文细黑" panose="02010600040101010101" pitchFamily="2" charset="-122"/>
              </a:rPr>
              <a:t>15</a:t>
            </a:r>
            <a:endParaRPr lang="zh-CN" altLang="en-US" sz="2000" b="1" kern="0" dirty="0">
              <a:solidFill>
                <a:srgbClr val="0070C0"/>
              </a:solidFill>
              <a:latin typeface="Arial" panose="020B0604020202020204" pitchFamily="34" charset="0"/>
              <a:ea typeface="华文细黑" panose="02010600040101010101" pitchFamily="2" charset="-122"/>
            </a:endParaRPr>
          </a:p>
        </p:txBody>
      </p:sp>
      <p:sp>
        <p:nvSpPr>
          <p:cNvPr id="37" name="TextBox 11"/>
          <p:cNvSpPr txBox="1"/>
          <p:nvPr/>
        </p:nvSpPr>
        <p:spPr>
          <a:xfrm>
            <a:off x="3997071" y="2017754"/>
            <a:ext cx="52946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zh-CN" sz="2000" b="1" kern="0" dirty="0">
                <a:solidFill>
                  <a:srgbClr val="0070C0"/>
                </a:solidFill>
                <a:latin typeface="Arial" panose="020B0604020202020204" pitchFamily="34" charset="0"/>
                <a:ea typeface="华文细黑" panose="02010600040101010101" pitchFamily="2" charset="-122"/>
              </a:rPr>
              <a:t>11</a:t>
            </a:r>
            <a:endParaRPr lang="zh-CN" altLang="en-US" sz="2000" b="1" kern="0" dirty="0">
              <a:solidFill>
                <a:srgbClr val="0070C0"/>
              </a:solidFill>
              <a:latin typeface="Arial" panose="020B0604020202020204" pitchFamily="34" charset="0"/>
              <a:ea typeface="华文细黑" panose="02010600040101010101" pitchFamily="2" charset="-122"/>
            </a:endParaRPr>
          </a:p>
        </p:txBody>
      </p:sp>
      <p:sp>
        <p:nvSpPr>
          <p:cNvPr id="38" name="TextBox 11"/>
          <p:cNvSpPr txBox="1"/>
          <p:nvPr/>
        </p:nvSpPr>
        <p:spPr>
          <a:xfrm>
            <a:off x="5037829" y="2017754"/>
            <a:ext cx="3958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zh-CN" sz="2000" b="1" kern="0" dirty="0">
                <a:solidFill>
                  <a:srgbClr val="0070C0"/>
                </a:solidFill>
                <a:latin typeface="Arial" panose="020B0604020202020204" pitchFamily="34" charset="0"/>
                <a:ea typeface="华文细黑" panose="02010600040101010101" pitchFamily="2" charset="-122"/>
              </a:rPr>
              <a:t>9</a:t>
            </a:r>
            <a:endParaRPr lang="zh-CN" altLang="en-US" sz="2000" b="1" kern="0" dirty="0">
              <a:solidFill>
                <a:srgbClr val="0070C0"/>
              </a:solidFill>
              <a:latin typeface="Arial" panose="020B0604020202020204" pitchFamily="34" charset="0"/>
              <a:ea typeface="华文细黑" panose="02010600040101010101" pitchFamily="2" charset="-122"/>
            </a:endParaRPr>
          </a:p>
        </p:txBody>
      </p:sp>
      <p:sp>
        <p:nvSpPr>
          <p:cNvPr id="39" name="TextBox 11"/>
          <p:cNvSpPr txBox="1"/>
          <p:nvPr/>
        </p:nvSpPr>
        <p:spPr>
          <a:xfrm>
            <a:off x="5286320" y="2017754"/>
            <a:ext cx="3958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zh-CN" sz="2000" b="1" kern="0" dirty="0">
                <a:solidFill>
                  <a:srgbClr val="0070C0"/>
                </a:solidFill>
                <a:latin typeface="Arial" panose="020B0604020202020204" pitchFamily="34" charset="0"/>
                <a:ea typeface="华文细黑" panose="02010600040101010101" pitchFamily="2" charset="-122"/>
              </a:rPr>
              <a:t>8</a:t>
            </a:r>
            <a:endParaRPr lang="zh-CN" altLang="en-US" sz="2000" b="1" kern="0" dirty="0">
              <a:solidFill>
                <a:srgbClr val="0070C0"/>
              </a:solidFill>
              <a:latin typeface="Arial" panose="020B0604020202020204" pitchFamily="34" charset="0"/>
              <a:ea typeface="华文细黑" panose="02010600040101010101" pitchFamily="2" charset="-122"/>
            </a:endParaRPr>
          </a:p>
        </p:txBody>
      </p:sp>
      <p:sp>
        <p:nvSpPr>
          <p:cNvPr id="40" name="TextBox 11"/>
          <p:cNvSpPr txBox="1"/>
          <p:nvPr/>
        </p:nvSpPr>
        <p:spPr>
          <a:xfrm>
            <a:off x="6271247" y="2017754"/>
            <a:ext cx="3958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zh-CN" sz="2000" b="1" kern="0" dirty="0">
                <a:solidFill>
                  <a:srgbClr val="0070C0"/>
                </a:solidFill>
                <a:latin typeface="Arial" panose="020B0604020202020204" pitchFamily="34" charset="0"/>
                <a:ea typeface="华文细黑" panose="02010600040101010101" pitchFamily="2" charset="-122"/>
              </a:rPr>
              <a:t>6</a:t>
            </a:r>
            <a:endParaRPr lang="zh-CN" altLang="en-US" sz="2000" b="1" kern="0" dirty="0">
              <a:solidFill>
                <a:srgbClr val="0070C0"/>
              </a:solidFill>
              <a:latin typeface="Arial" panose="020B0604020202020204" pitchFamily="34" charset="0"/>
              <a:ea typeface="华文细黑" panose="02010600040101010101" pitchFamily="2" charset="-122"/>
            </a:endParaRPr>
          </a:p>
        </p:txBody>
      </p:sp>
      <p:sp>
        <p:nvSpPr>
          <p:cNvPr id="41" name="TextBox 11"/>
          <p:cNvSpPr txBox="1"/>
          <p:nvPr/>
        </p:nvSpPr>
        <p:spPr>
          <a:xfrm>
            <a:off x="6472495" y="2017754"/>
            <a:ext cx="49754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zh-CN" sz="2000" b="1" kern="0" dirty="0">
                <a:solidFill>
                  <a:srgbClr val="0070C0"/>
                </a:solidFill>
                <a:latin typeface="Arial" panose="020B0604020202020204" pitchFamily="34" charset="0"/>
                <a:ea typeface="华文细黑" panose="02010600040101010101" pitchFamily="2" charset="-122"/>
              </a:rPr>
              <a:t>5</a:t>
            </a:r>
            <a:endParaRPr lang="zh-CN" altLang="en-US" sz="2000" b="1" kern="0" dirty="0">
              <a:solidFill>
                <a:srgbClr val="0070C0"/>
              </a:solidFill>
              <a:latin typeface="Arial" panose="020B0604020202020204" pitchFamily="34" charset="0"/>
              <a:ea typeface="华文细黑" panose="02010600040101010101" pitchFamily="2" charset="-122"/>
            </a:endParaRPr>
          </a:p>
        </p:txBody>
      </p:sp>
      <p:sp>
        <p:nvSpPr>
          <p:cNvPr id="43" name="TextBox 11"/>
          <p:cNvSpPr txBox="1"/>
          <p:nvPr/>
        </p:nvSpPr>
        <p:spPr>
          <a:xfrm>
            <a:off x="7444086" y="2017754"/>
            <a:ext cx="49754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zh-CN" sz="2000" b="1" kern="0" dirty="0">
                <a:solidFill>
                  <a:srgbClr val="0070C0"/>
                </a:solidFill>
                <a:latin typeface="Arial" panose="020B0604020202020204" pitchFamily="34" charset="0"/>
                <a:ea typeface="华文细黑" panose="02010600040101010101" pitchFamily="2" charset="-122"/>
              </a:rPr>
              <a:t>3</a:t>
            </a:r>
            <a:endParaRPr lang="zh-CN" altLang="en-US" sz="2000" b="1" kern="0" dirty="0">
              <a:solidFill>
                <a:srgbClr val="0070C0"/>
              </a:solidFill>
              <a:latin typeface="Arial" panose="020B0604020202020204" pitchFamily="34" charset="0"/>
              <a:ea typeface="华文细黑" panose="02010600040101010101" pitchFamily="2" charset="-122"/>
            </a:endParaRPr>
          </a:p>
        </p:txBody>
      </p:sp>
      <p:sp>
        <p:nvSpPr>
          <p:cNvPr id="44" name="TextBox 11"/>
          <p:cNvSpPr txBox="1"/>
          <p:nvPr/>
        </p:nvSpPr>
        <p:spPr>
          <a:xfrm>
            <a:off x="7734549" y="2017754"/>
            <a:ext cx="49754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zh-CN" sz="2000" b="1" kern="0" dirty="0">
                <a:solidFill>
                  <a:srgbClr val="0070C0"/>
                </a:solidFill>
                <a:latin typeface="Arial" panose="020B0604020202020204" pitchFamily="34" charset="0"/>
                <a:ea typeface="华文细黑" panose="02010600040101010101" pitchFamily="2" charset="-122"/>
              </a:rPr>
              <a:t>2</a:t>
            </a:r>
            <a:endParaRPr lang="zh-CN" altLang="en-US" sz="2000" b="1" kern="0" dirty="0">
              <a:solidFill>
                <a:srgbClr val="0070C0"/>
              </a:solidFill>
              <a:latin typeface="Arial" panose="020B0604020202020204" pitchFamily="34" charset="0"/>
              <a:ea typeface="华文细黑" panose="02010600040101010101" pitchFamily="2" charset="-122"/>
            </a:endParaRPr>
          </a:p>
        </p:txBody>
      </p:sp>
      <p:sp>
        <p:nvSpPr>
          <p:cNvPr id="45" name="TextBox 11"/>
          <p:cNvSpPr txBox="1"/>
          <p:nvPr/>
        </p:nvSpPr>
        <p:spPr>
          <a:xfrm>
            <a:off x="8715469" y="2017754"/>
            <a:ext cx="49754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zh-CN" sz="2000" b="1" kern="0" dirty="0">
                <a:solidFill>
                  <a:srgbClr val="0070C0"/>
                </a:solidFill>
                <a:latin typeface="Arial" panose="020B0604020202020204" pitchFamily="34" charset="0"/>
                <a:ea typeface="华文细黑" panose="02010600040101010101" pitchFamily="2" charset="-122"/>
              </a:rPr>
              <a:t>0</a:t>
            </a:r>
            <a:endParaRPr lang="zh-CN" altLang="en-US" sz="2000" b="1" kern="0" dirty="0">
              <a:solidFill>
                <a:srgbClr val="0070C0"/>
              </a:solidFill>
              <a:latin typeface="Arial" panose="020B0604020202020204" pitchFamily="34" charset="0"/>
              <a:ea typeface="华文细黑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寻址方式举例</a:t>
            </a:r>
          </a:p>
        </p:txBody>
      </p:sp>
      <p:sp>
        <p:nvSpPr>
          <p:cNvPr id="4" name="Rectangle 17"/>
          <p:cNvSpPr>
            <a:spLocks noChangeArrowheads="1"/>
          </p:cNvSpPr>
          <p:nvPr/>
        </p:nvSpPr>
        <p:spPr bwMode="auto">
          <a:xfrm>
            <a:off x="2518319" y="2355372"/>
            <a:ext cx="1081087" cy="320675"/>
          </a:xfrm>
          <a:prstGeom prst="rect">
            <a:avLst/>
          </a:prstGeom>
          <a:solidFill>
            <a:srgbClr val="66FF33"/>
          </a:solidFill>
          <a:ln w="19050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fontAlgn="base">
              <a:spcBef>
                <a:spcPct val="20000"/>
              </a:spcBef>
              <a:spcAft>
                <a:spcPct val="0"/>
              </a:spcAft>
              <a:buClr>
                <a:srgbClr val="FFCC00"/>
              </a:buClr>
              <a:buSzPct val="70000"/>
            </a:pPr>
            <a:r>
              <a:rPr lang="en-US" altLang="zh-CN" b="1">
                <a:solidFill>
                  <a:srgbClr val="000000"/>
                </a:solidFill>
                <a:latin typeface="+mn-ea"/>
              </a:rPr>
              <a:t>OP</a:t>
            </a:r>
          </a:p>
        </p:txBody>
      </p:sp>
      <p:sp>
        <p:nvSpPr>
          <p:cNvPr id="5" name="Rectangle 18"/>
          <p:cNvSpPr>
            <a:spLocks noChangeArrowheads="1"/>
          </p:cNvSpPr>
          <p:nvPr/>
        </p:nvSpPr>
        <p:spPr bwMode="auto">
          <a:xfrm>
            <a:off x="3597819" y="2355372"/>
            <a:ext cx="865187" cy="320675"/>
          </a:xfrm>
          <a:prstGeom prst="rect">
            <a:avLst/>
          </a:prstGeom>
          <a:solidFill>
            <a:srgbClr val="FF66FF"/>
          </a:solidFill>
          <a:ln w="19050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fontAlgn="base">
              <a:spcBef>
                <a:spcPct val="20000"/>
              </a:spcBef>
              <a:spcAft>
                <a:spcPct val="0"/>
              </a:spcAft>
              <a:buClr>
                <a:srgbClr val="FFCC00"/>
              </a:buClr>
              <a:buSzPct val="70000"/>
            </a:pPr>
            <a:r>
              <a:rPr lang="en-US" altLang="zh-CN" b="1">
                <a:solidFill>
                  <a:srgbClr val="000000"/>
                </a:solidFill>
                <a:latin typeface="+mn-ea"/>
              </a:rPr>
              <a:t>X</a:t>
            </a:r>
          </a:p>
        </p:txBody>
      </p:sp>
      <p:sp>
        <p:nvSpPr>
          <p:cNvPr id="6" name="Rectangle 19"/>
          <p:cNvSpPr>
            <a:spLocks noChangeArrowheads="1"/>
          </p:cNvSpPr>
          <p:nvPr/>
        </p:nvSpPr>
        <p:spPr bwMode="auto">
          <a:xfrm>
            <a:off x="4461419" y="2355372"/>
            <a:ext cx="865187" cy="320675"/>
          </a:xfrm>
          <a:prstGeom prst="rect">
            <a:avLst/>
          </a:prstGeom>
          <a:solidFill>
            <a:srgbClr val="FF9900"/>
          </a:solidFill>
          <a:ln w="19050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fontAlgn="base">
              <a:spcBef>
                <a:spcPct val="20000"/>
              </a:spcBef>
              <a:spcAft>
                <a:spcPct val="0"/>
              </a:spcAft>
              <a:buClr>
                <a:srgbClr val="FFCC00"/>
              </a:buClr>
              <a:buSzPct val="70000"/>
            </a:pPr>
            <a:r>
              <a:rPr lang="en-US" altLang="zh-CN" b="1" dirty="0">
                <a:solidFill>
                  <a:srgbClr val="000000"/>
                </a:solidFill>
                <a:latin typeface="+mn-ea"/>
              </a:rPr>
              <a:t>D=100</a:t>
            </a:r>
          </a:p>
        </p:txBody>
      </p:sp>
      <p:sp>
        <p:nvSpPr>
          <p:cNvPr id="7" name="Rectangle 20"/>
          <p:cNvSpPr>
            <a:spLocks noChangeArrowheads="1"/>
          </p:cNvSpPr>
          <p:nvPr/>
        </p:nvSpPr>
        <p:spPr bwMode="auto">
          <a:xfrm>
            <a:off x="5758406" y="2355372"/>
            <a:ext cx="1946275" cy="320675"/>
          </a:xfrm>
          <a:prstGeom prst="rect">
            <a:avLst/>
          </a:prstGeom>
          <a:solidFill>
            <a:srgbClr val="CCFF66"/>
          </a:solidFill>
          <a:ln w="19050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fontAlgn="base">
              <a:spcBef>
                <a:spcPct val="20000"/>
              </a:spcBef>
              <a:spcAft>
                <a:spcPct val="0"/>
              </a:spcAft>
              <a:buClr>
                <a:srgbClr val="FFCC00"/>
              </a:buClr>
              <a:buSzPct val="70000"/>
            </a:pPr>
            <a:r>
              <a:rPr lang="en-US" altLang="zh-CN" b="1">
                <a:solidFill>
                  <a:srgbClr val="000000"/>
                </a:solidFill>
                <a:latin typeface="+mn-ea"/>
              </a:rPr>
              <a:t>PC=1000</a:t>
            </a:r>
          </a:p>
        </p:txBody>
      </p:sp>
      <p:sp>
        <p:nvSpPr>
          <p:cNvPr id="8" name="Rectangle 21"/>
          <p:cNvSpPr>
            <a:spLocks noChangeArrowheads="1"/>
          </p:cNvSpPr>
          <p:nvPr/>
        </p:nvSpPr>
        <p:spPr bwMode="auto">
          <a:xfrm>
            <a:off x="7897562" y="2355371"/>
            <a:ext cx="1946275" cy="320675"/>
          </a:xfrm>
          <a:prstGeom prst="rect">
            <a:avLst/>
          </a:prstGeom>
          <a:solidFill>
            <a:srgbClr val="CCFF66"/>
          </a:solidFill>
          <a:ln w="19050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fontAlgn="base">
              <a:spcBef>
                <a:spcPct val="20000"/>
              </a:spcBef>
              <a:spcAft>
                <a:spcPct val="0"/>
              </a:spcAft>
              <a:buClr>
                <a:srgbClr val="FFCC00"/>
              </a:buClr>
              <a:buSzPct val="70000"/>
            </a:pPr>
            <a:r>
              <a:rPr lang="en-US" altLang="zh-CN" b="1">
                <a:solidFill>
                  <a:srgbClr val="000000"/>
                </a:solidFill>
                <a:latin typeface="+mn-ea"/>
              </a:rPr>
              <a:t>R</a:t>
            </a:r>
            <a:r>
              <a:rPr lang="zh-CN" altLang="en-US" b="1" baseline="-25000">
                <a:solidFill>
                  <a:srgbClr val="000000"/>
                </a:solidFill>
                <a:latin typeface="+mn-ea"/>
              </a:rPr>
              <a:t>基</a:t>
            </a:r>
            <a:r>
              <a:rPr lang="en-US" altLang="zh-CN" b="1">
                <a:solidFill>
                  <a:srgbClr val="000000"/>
                </a:solidFill>
                <a:latin typeface="+mn-ea"/>
              </a:rPr>
              <a:t>=2000 </a:t>
            </a:r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1553686" y="3065376"/>
            <a:ext cx="1441450" cy="320675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fontAlgn="base">
              <a:spcBef>
                <a:spcPct val="20000"/>
              </a:spcBef>
              <a:spcAft>
                <a:spcPct val="0"/>
              </a:spcAft>
              <a:buClr>
                <a:srgbClr val="FFCC00"/>
              </a:buClr>
              <a:buSzPct val="70000"/>
            </a:pPr>
            <a:r>
              <a:rPr lang="en-US" altLang="zh-CN" b="1">
                <a:solidFill>
                  <a:srgbClr val="000000"/>
                </a:solidFill>
                <a:latin typeface="Garamond" panose="02020404030301010803" pitchFamily="18" charset="0"/>
                <a:ea typeface="微软雅黑" panose="020B0503020204020204" pitchFamily="34" charset="-122"/>
              </a:rPr>
              <a:t>200</a:t>
            </a:r>
          </a:p>
        </p:txBody>
      </p:sp>
      <p:sp>
        <p:nvSpPr>
          <p:cNvPr id="10" name="Text Box 3"/>
          <p:cNvSpPr txBox="1">
            <a:spLocks noChangeArrowheads="1"/>
          </p:cNvSpPr>
          <p:nvPr/>
        </p:nvSpPr>
        <p:spPr bwMode="auto">
          <a:xfrm>
            <a:off x="979011" y="4387763"/>
            <a:ext cx="576262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fontAlgn="base" hangingPunct="1">
              <a:spcBef>
                <a:spcPct val="50000"/>
              </a:spcBef>
              <a:spcAft>
                <a:spcPct val="0"/>
              </a:spcAft>
              <a:buClr>
                <a:srgbClr val="FFCC00"/>
              </a:buClr>
              <a:buSzPct val="70000"/>
            </a:pPr>
            <a:r>
              <a:rPr lang="en-US" altLang="zh-CN" sz="1800" b="1">
                <a:solidFill>
                  <a:srgbClr val="000000"/>
                </a:solidFill>
                <a:latin typeface="Garamond" panose="02020404030301010803" pitchFamily="18" charset="0"/>
              </a:rPr>
              <a:t>500</a:t>
            </a:r>
          </a:p>
        </p:txBody>
      </p:sp>
      <p:sp>
        <p:nvSpPr>
          <p:cNvPr id="11" name="Text Box 4"/>
          <p:cNvSpPr txBox="1">
            <a:spLocks noChangeArrowheads="1"/>
          </p:cNvSpPr>
          <p:nvPr/>
        </p:nvSpPr>
        <p:spPr bwMode="auto">
          <a:xfrm>
            <a:off x="834548" y="5002126"/>
            <a:ext cx="863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fontAlgn="base" hangingPunct="1">
              <a:spcBef>
                <a:spcPct val="50000"/>
              </a:spcBef>
              <a:spcAft>
                <a:spcPct val="0"/>
              </a:spcAft>
              <a:buClr>
                <a:srgbClr val="FFCC00"/>
              </a:buClr>
              <a:buSzPct val="70000"/>
            </a:pPr>
            <a:r>
              <a:rPr lang="en-US" altLang="zh-CN" sz="1800" b="1" dirty="0">
                <a:solidFill>
                  <a:srgbClr val="000000"/>
                </a:solidFill>
                <a:latin typeface="Garamond" panose="02020404030301010803" pitchFamily="18" charset="0"/>
              </a:rPr>
              <a:t>1100</a:t>
            </a:r>
          </a:p>
        </p:txBody>
      </p:sp>
      <p:sp>
        <p:nvSpPr>
          <p:cNvPr id="12" name="Text Box 5"/>
          <p:cNvSpPr txBox="1">
            <a:spLocks noChangeArrowheads="1"/>
          </p:cNvSpPr>
          <p:nvPr/>
        </p:nvSpPr>
        <p:spPr bwMode="auto">
          <a:xfrm>
            <a:off x="979011" y="3746413"/>
            <a:ext cx="576262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fontAlgn="base" hangingPunct="1">
              <a:spcBef>
                <a:spcPct val="50000"/>
              </a:spcBef>
              <a:spcAft>
                <a:spcPct val="0"/>
              </a:spcAft>
              <a:buClr>
                <a:srgbClr val="FFCC00"/>
              </a:buClr>
              <a:buSzPct val="70000"/>
            </a:pPr>
            <a:r>
              <a:rPr lang="en-US" altLang="zh-CN" sz="1800" b="1">
                <a:solidFill>
                  <a:srgbClr val="000000"/>
                </a:solidFill>
                <a:latin typeface="Garamond" panose="02020404030301010803" pitchFamily="18" charset="0"/>
              </a:rPr>
              <a:t>200</a:t>
            </a:r>
          </a:p>
        </p:txBody>
      </p:sp>
      <p:sp>
        <p:nvSpPr>
          <p:cNvPr id="13" name="Text Box 6"/>
          <p:cNvSpPr txBox="1">
            <a:spLocks noChangeArrowheads="1"/>
          </p:cNvSpPr>
          <p:nvPr/>
        </p:nvSpPr>
        <p:spPr bwMode="auto">
          <a:xfrm>
            <a:off x="979011" y="3025688"/>
            <a:ext cx="576262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fontAlgn="base" hangingPunct="1">
              <a:spcBef>
                <a:spcPct val="50000"/>
              </a:spcBef>
              <a:spcAft>
                <a:spcPct val="0"/>
              </a:spcAft>
              <a:buClr>
                <a:srgbClr val="FFCC00"/>
              </a:buClr>
              <a:buSzPct val="70000"/>
            </a:pPr>
            <a:r>
              <a:rPr lang="en-US" altLang="zh-CN" sz="1800" b="1">
                <a:solidFill>
                  <a:srgbClr val="000000"/>
                </a:solidFill>
                <a:latin typeface="Garamond" panose="02020404030301010803" pitchFamily="18" charset="0"/>
              </a:rPr>
              <a:t>100</a:t>
            </a:r>
          </a:p>
        </p:txBody>
      </p:sp>
      <p:sp>
        <p:nvSpPr>
          <p:cNvPr id="14" name="Rectangle 7"/>
          <p:cNvSpPr>
            <a:spLocks noChangeArrowheads="1"/>
          </p:cNvSpPr>
          <p:nvPr/>
        </p:nvSpPr>
        <p:spPr bwMode="auto">
          <a:xfrm>
            <a:off x="1555274" y="3386051"/>
            <a:ext cx="1439863" cy="360363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Rectangle 8"/>
          <p:cNvSpPr>
            <a:spLocks noChangeArrowheads="1"/>
          </p:cNvSpPr>
          <p:nvPr/>
        </p:nvSpPr>
        <p:spPr bwMode="auto">
          <a:xfrm>
            <a:off x="1553686" y="3746413"/>
            <a:ext cx="1441450" cy="36036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fontAlgn="base">
              <a:spcBef>
                <a:spcPct val="20000"/>
              </a:spcBef>
              <a:spcAft>
                <a:spcPct val="0"/>
              </a:spcAft>
              <a:buClr>
                <a:srgbClr val="FFCC00"/>
              </a:buClr>
              <a:buSzPct val="70000"/>
            </a:pPr>
            <a:r>
              <a:rPr lang="en-US" altLang="zh-CN" b="1">
                <a:solidFill>
                  <a:srgbClr val="000000"/>
                </a:solidFill>
                <a:latin typeface="Garamond" panose="02020404030301010803" pitchFamily="18" charset="0"/>
                <a:ea typeface="微软雅黑" panose="020B0503020204020204" pitchFamily="34" charset="-122"/>
              </a:rPr>
              <a:t>500</a:t>
            </a:r>
          </a:p>
        </p:txBody>
      </p:sp>
      <p:sp>
        <p:nvSpPr>
          <p:cNvPr id="16" name="Rectangle 9"/>
          <p:cNvSpPr>
            <a:spLocks noChangeArrowheads="1"/>
          </p:cNvSpPr>
          <p:nvPr/>
        </p:nvSpPr>
        <p:spPr bwMode="auto">
          <a:xfrm>
            <a:off x="1555274" y="4067089"/>
            <a:ext cx="1439863" cy="327025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fontAlgn="base">
              <a:spcBef>
                <a:spcPct val="20000"/>
              </a:spcBef>
              <a:spcAft>
                <a:spcPct val="0"/>
              </a:spcAft>
              <a:buClr>
                <a:srgbClr val="FFCC00"/>
              </a:buClr>
              <a:buSzPct val="70000"/>
            </a:pPr>
            <a:endParaRPr lang="zh-CN" altLang="zh-CN" b="1">
              <a:solidFill>
                <a:srgbClr val="000000"/>
              </a:solidFill>
              <a:latin typeface="Garamond" panose="02020404030301010803" pitchFamily="18" charset="0"/>
              <a:ea typeface="微软雅黑" panose="020B0503020204020204" pitchFamily="34" charset="-122"/>
            </a:endParaRPr>
          </a:p>
        </p:txBody>
      </p:sp>
      <p:sp>
        <p:nvSpPr>
          <p:cNvPr id="17" name="Rectangle 10"/>
          <p:cNvSpPr>
            <a:spLocks noChangeArrowheads="1"/>
          </p:cNvSpPr>
          <p:nvPr/>
        </p:nvSpPr>
        <p:spPr bwMode="auto">
          <a:xfrm>
            <a:off x="1553686" y="4394113"/>
            <a:ext cx="1441450" cy="36036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fontAlgn="base">
              <a:spcBef>
                <a:spcPct val="20000"/>
              </a:spcBef>
              <a:spcAft>
                <a:spcPct val="0"/>
              </a:spcAft>
              <a:buClr>
                <a:srgbClr val="FFCC00"/>
              </a:buClr>
              <a:buSzPct val="70000"/>
            </a:pPr>
            <a:r>
              <a:rPr lang="en-US" altLang="zh-CN" b="1" dirty="0">
                <a:solidFill>
                  <a:srgbClr val="000000"/>
                </a:solidFill>
                <a:latin typeface="Garamond" panose="02020404030301010803" pitchFamily="18" charset="0"/>
                <a:ea typeface="微软雅黑" panose="020B0503020204020204" pitchFamily="34" charset="-122"/>
              </a:rPr>
              <a:t>800</a:t>
            </a:r>
          </a:p>
        </p:txBody>
      </p:sp>
      <p:sp>
        <p:nvSpPr>
          <p:cNvPr id="18" name="Rectangle 11"/>
          <p:cNvSpPr>
            <a:spLocks noChangeArrowheads="1"/>
          </p:cNvSpPr>
          <p:nvPr/>
        </p:nvSpPr>
        <p:spPr bwMode="auto">
          <a:xfrm>
            <a:off x="1555274" y="4714788"/>
            <a:ext cx="1439863" cy="40005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Rectangle 12"/>
          <p:cNvSpPr>
            <a:spLocks noChangeArrowheads="1"/>
          </p:cNvSpPr>
          <p:nvPr/>
        </p:nvSpPr>
        <p:spPr bwMode="auto">
          <a:xfrm>
            <a:off x="1553686" y="5041813"/>
            <a:ext cx="1441450" cy="36036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fontAlgn="base">
              <a:spcBef>
                <a:spcPct val="20000"/>
              </a:spcBef>
              <a:spcAft>
                <a:spcPct val="0"/>
              </a:spcAft>
              <a:buClr>
                <a:srgbClr val="FFCC00"/>
              </a:buClr>
              <a:buSzPct val="70000"/>
            </a:pPr>
            <a:r>
              <a:rPr lang="en-US" altLang="zh-CN" b="1" dirty="0">
                <a:solidFill>
                  <a:srgbClr val="000000"/>
                </a:solidFill>
                <a:latin typeface="Garamond" panose="02020404030301010803" pitchFamily="18" charset="0"/>
                <a:ea typeface="微软雅黑" panose="020B0503020204020204" pitchFamily="34" charset="-122"/>
              </a:rPr>
              <a:t>100</a:t>
            </a:r>
          </a:p>
        </p:txBody>
      </p:sp>
      <p:sp>
        <p:nvSpPr>
          <p:cNvPr id="20" name="Rectangle 13"/>
          <p:cNvSpPr>
            <a:spLocks noChangeArrowheads="1"/>
          </p:cNvSpPr>
          <p:nvPr/>
        </p:nvSpPr>
        <p:spPr bwMode="auto">
          <a:xfrm>
            <a:off x="1555274" y="5362488"/>
            <a:ext cx="1439863" cy="32861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b="1" dirty="0">
                <a:solidFill>
                  <a:srgbClr val="000000"/>
                </a:solidFill>
                <a:latin typeface="Garamond" panose="02020404030301010803" pitchFamily="18" charset="0"/>
                <a:ea typeface="微软雅黑" panose="020B0503020204020204" pitchFamily="34" charset="-122"/>
              </a:rPr>
              <a:t>350</a:t>
            </a:r>
            <a:endParaRPr lang="zh-CN" altLang="en-US" b="1" dirty="0">
              <a:solidFill>
                <a:srgbClr val="000000"/>
              </a:solidFill>
              <a:latin typeface="Garamond" panose="02020404030301010803" pitchFamily="18" charset="0"/>
              <a:ea typeface="微软雅黑" panose="020B0503020204020204" pitchFamily="34" charset="-122"/>
            </a:endParaRPr>
          </a:p>
        </p:txBody>
      </p:sp>
      <p:sp>
        <p:nvSpPr>
          <p:cNvPr id="21" name="Rectangle 14"/>
          <p:cNvSpPr>
            <a:spLocks noChangeArrowheads="1"/>
          </p:cNvSpPr>
          <p:nvPr/>
        </p:nvSpPr>
        <p:spPr bwMode="auto">
          <a:xfrm>
            <a:off x="1553686" y="5689513"/>
            <a:ext cx="1441450" cy="32861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fontAlgn="base">
              <a:spcBef>
                <a:spcPct val="20000"/>
              </a:spcBef>
              <a:spcAft>
                <a:spcPct val="0"/>
              </a:spcAft>
              <a:buClr>
                <a:srgbClr val="FFCC00"/>
              </a:buClr>
              <a:buSzPct val="70000"/>
            </a:pPr>
            <a:endParaRPr lang="en-US" altLang="zh-CN" b="1" dirty="0">
              <a:solidFill>
                <a:srgbClr val="000000"/>
              </a:solidFill>
              <a:latin typeface="Garamond" panose="02020404030301010803" pitchFamily="18" charset="0"/>
              <a:ea typeface="微软雅黑" panose="020B0503020204020204" pitchFamily="34" charset="-122"/>
            </a:endParaRPr>
          </a:p>
        </p:txBody>
      </p:sp>
      <p:sp>
        <p:nvSpPr>
          <p:cNvPr id="22" name="Rectangle 15"/>
          <p:cNvSpPr>
            <a:spLocks noChangeArrowheads="1"/>
          </p:cNvSpPr>
          <p:nvPr/>
        </p:nvSpPr>
        <p:spPr bwMode="auto">
          <a:xfrm>
            <a:off x="1555274" y="6010188"/>
            <a:ext cx="1439863" cy="3683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Text Box 16"/>
          <p:cNvSpPr txBox="1">
            <a:spLocks noChangeArrowheads="1"/>
          </p:cNvSpPr>
          <p:nvPr/>
        </p:nvSpPr>
        <p:spPr bwMode="auto">
          <a:xfrm>
            <a:off x="834548" y="6081825"/>
            <a:ext cx="8636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fontAlgn="base" hangingPunct="1">
              <a:spcBef>
                <a:spcPct val="50000"/>
              </a:spcBef>
              <a:spcAft>
                <a:spcPct val="0"/>
              </a:spcAft>
              <a:buClr>
                <a:srgbClr val="FFCC00"/>
              </a:buClr>
              <a:buSzPct val="70000"/>
            </a:pPr>
            <a:r>
              <a:rPr lang="en-US" altLang="zh-CN" sz="1800" b="1" dirty="0">
                <a:solidFill>
                  <a:srgbClr val="000000"/>
                </a:solidFill>
                <a:latin typeface="Garamond" panose="02020404030301010803" pitchFamily="18" charset="0"/>
              </a:rPr>
              <a:t>2100</a:t>
            </a:r>
          </a:p>
        </p:txBody>
      </p:sp>
      <p:sp>
        <p:nvSpPr>
          <p:cNvPr id="24" name="Rectangle 22"/>
          <p:cNvSpPr>
            <a:spLocks noChangeArrowheads="1"/>
          </p:cNvSpPr>
          <p:nvPr/>
        </p:nvSpPr>
        <p:spPr bwMode="auto">
          <a:xfrm>
            <a:off x="4463006" y="3382875"/>
            <a:ext cx="1295400" cy="317500"/>
          </a:xfrm>
          <a:prstGeom prst="rect">
            <a:avLst/>
          </a:prstGeom>
          <a:solidFill>
            <a:srgbClr val="CCFFFF"/>
          </a:solidFill>
          <a:ln w="12700" algn="ctr">
            <a:solidFill>
              <a:srgbClr val="003300"/>
            </a:solidFill>
            <a:miter lim="800000"/>
          </a:ln>
        </p:spPr>
        <p:txBody>
          <a:bodyPr anchor="ctr">
            <a:no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zh-CN" altLang="en-US" sz="1400" b="1">
                <a:solidFill>
                  <a:srgbClr val="000000"/>
                </a:solidFill>
                <a:latin typeface="+mn-ea"/>
              </a:rPr>
              <a:t>寻址方式</a:t>
            </a:r>
          </a:p>
        </p:txBody>
      </p:sp>
      <p:sp>
        <p:nvSpPr>
          <p:cNvPr id="25" name="Rectangle 23"/>
          <p:cNvSpPr>
            <a:spLocks noChangeArrowheads="1"/>
          </p:cNvSpPr>
          <p:nvPr/>
        </p:nvSpPr>
        <p:spPr bwMode="auto">
          <a:xfrm>
            <a:off x="5758406" y="3382875"/>
            <a:ext cx="665162" cy="317500"/>
          </a:xfrm>
          <a:prstGeom prst="rect">
            <a:avLst/>
          </a:prstGeom>
          <a:solidFill>
            <a:srgbClr val="CCFFFF"/>
          </a:solidFill>
          <a:ln w="12700" algn="ctr">
            <a:solidFill>
              <a:srgbClr val="003300"/>
            </a:solidFill>
            <a:miter lim="800000"/>
          </a:ln>
        </p:spPr>
        <p:txBody>
          <a:bodyPr anchor="ctr">
            <a:no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US" altLang="zh-CN" sz="1400" b="1">
                <a:solidFill>
                  <a:srgbClr val="000000"/>
                </a:solidFill>
                <a:latin typeface="+mn-ea"/>
              </a:rPr>
              <a:t>X</a:t>
            </a:r>
          </a:p>
        </p:txBody>
      </p:sp>
      <p:sp>
        <p:nvSpPr>
          <p:cNvPr id="26" name="Rectangle 24"/>
          <p:cNvSpPr>
            <a:spLocks noChangeArrowheads="1"/>
          </p:cNvSpPr>
          <p:nvPr/>
        </p:nvSpPr>
        <p:spPr bwMode="auto">
          <a:xfrm>
            <a:off x="8136482" y="3382875"/>
            <a:ext cx="1322387" cy="317500"/>
          </a:xfrm>
          <a:prstGeom prst="rect">
            <a:avLst/>
          </a:prstGeom>
          <a:solidFill>
            <a:srgbClr val="CCFFFF"/>
          </a:solidFill>
          <a:ln w="12700" algn="ctr">
            <a:solidFill>
              <a:srgbClr val="003300"/>
            </a:solidFill>
            <a:miter lim="800000"/>
          </a:ln>
        </p:spPr>
        <p:txBody>
          <a:bodyPr anchor="ctr">
            <a:no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zh-CN" altLang="en-US" sz="1400" b="1">
                <a:solidFill>
                  <a:srgbClr val="000000"/>
                </a:solidFill>
                <a:latin typeface="+mn-ea"/>
              </a:rPr>
              <a:t>操作数</a:t>
            </a:r>
          </a:p>
        </p:txBody>
      </p:sp>
      <p:sp>
        <p:nvSpPr>
          <p:cNvPr id="27" name="Rectangle 25"/>
          <p:cNvSpPr>
            <a:spLocks noChangeArrowheads="1"/>
          </p:cNvSpPr>
          <p:nvPr/>
        </p:nvSpPr>
        <p:spPr bwMode="auto">
          <a:xfrm>
            <a:off x="4463006" y="3736887"/>
            <a:ext cx="1295400" cy="317500"/>
          </a:xfrm>
          <a:prstGeom prst="rect">
            <a:avLst/>
          </a:prstGeom>
          <a:solidFill>
            <a:srgbClr val="CCFFFF"/>
          </a:solidFill>
          <a:ln w="12700" algn="ctr">
            <a:solidFill>
              <a:srgbClr val="003300"/>
            </a:solidFill>
            <a:miter lim="800000"/>
          </a:ln>
        </p:spPr>
        <p:txBody>
          <a:bodyPr anchor="ctr">
            <a:no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zh-CN" altLang="en-US" sz="1400" b="1">
                <a:solidFill>
                  <a:srgbClr val="000000"/>
                </a:solidFill>
                <a:latin typeface="+mn-ea"/>
              </a:rPr>
              <a:t>立即</a:t>
            </a:r>
          </a:p>
        </p:txBody>
      </p:sp>
      <p:sp>
        <p:nvSpPr>
          <p:cNvPr id="28" name="Rectangle 26"/>
          <p:cNvSpPr>
            <a:spLocks noChangeArrowheads="1"/>
          </p:cNvSpPr>
          <p:nvPr/>
        </p:nvSpPr>
        <p:spPr bwMode="auto">
          <a:xfrm>
            <a:off x="5758406" y="3736887"/>
            <a:ext cx="665162" cy="317500"/>
          </a:xfrm>
          <a:prstGeom prst="rect">
            <a:avLst/>
          </a:prstGeom>
          <a:solidFill>
            <a:srgbClr val="CCFFFF"/>
          </a:solidFill>
          <a:ln w="12700" algn="ctr">
            <a:solidFill>
              <a:srgbClr val="003300"/>
            </a:solidFill>
            <a:miter lim="800000"/>
          </a:ln>
        </p:spPr>
        <p:txBody>
          <a:bodyPr anchor="ctr">
            <a:no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US" altLang="zh-CN" sz="1400" b="1">
                <a:solidFill>
                  <a:srgbClr val="000000"/>
                </a:solidFill>
                <a:latin typeface="+mn-ea"/>
              </a:rPr>
              <a:t>0</a:t>
            </a:r>
          </a:p>
        </p:txBody>
      </p:sp>
      <p:sp>
        <p:nvSpPr>
          <p:cNvPr id="29" name="Rectangle 27"/>
          <p:cNvSpPr>
            <a:spLocks noChangeArrowheads="1"/>
          </p:cNvSpPr>
          <p:nvPr/>
        </p:nvSpPr>
        <p:spPr bwMode="auto">
          <a:xfrm>
            <a:off x="8136482" y="3736887"/>
            <a:ext cx="1322387" cy="317500"/>
          </a:xfrm>
          <a:prstGeom prst="rect">
            <a:avLst/>
          </a:prstGeom>
          <a:solidFill>
            <a:srgbClr val="CCFFFF"/>
          </a:solidFill>
          <a:ln w="12700" algn="ctr">
            <a:solidFill>
              <a:srgbClr val="003300"/>
            </a:solidFill>
            <a:miter lim="800000"/>
          </a:ln>
        </p:spPr>
        <p:txBody>
          <a:bodyPr anchor="ctr">
            <a:no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US" altLang="zh-CN" sz="1400" b="1">
                <a:solidFill>
                  <a:srgbClr val="000000"/>
                </a:solidFill>
                <a:latin typeface="+mn-ea"/>
              </a:rPr>
              <a:t>100</a:t>
            </a:r>
          </a:p>
        </p:txBody>
      </p:sp>
      <p:sp>
        <p:nvSpPr>
          <p:cNvPr id="30" name="Rectangle 28"/>
          <p:cNvSpPr>
            <a:spLocks noChangeArrowheads="1"/>
          </p:cNvSpPr>
          <p:nvPr/>
        </p:nvSpPr>
        <p:spPr bwMode="auto">
          <a:xfrm>
            <a:off x="4463006" y="4097250"/>
            <a:ext cx="1295400" cy="317500"/>
          </a:xfrm>
          <a:prstGeom prst="rect">
            <a:avLst/>
          </a:prstGeom>
          <a:solidFill>
            <a:srgbClr val="CCFFFF"/>
          </a:solidFill>
          <a:ln w="12700" algn="ctr">
            <a:solidFill>
              <a:srgbClr val="003300"/>
            </a:solidFill>
            <a:miter lim="800000"/>
          </a:ln>
        </p:spPr>
        <p:txBody>
          <a:bodyPr anchor="ctr">
            <a:no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zh-CN" altLang="en-US" sz="1400" b="1">
                <a:solidFill>
                  <a:srgbClr val="000000"/>
                </a:solidFill>
                <a:latin typeface="+mn-ea"/>
              </a:rPr>
              <a:t>直接</a:t>
            </a:r>
          </a:p>
        </p:txBody>
      </p:sp>
      <p:sp>
        <p:nvSpPr>
          <p:cNvPr id="31" name="Rectangle 29"/>
          <p:cNvSpPr>
            <a:spLocks noChangeArrowheads="1"/>
          </p:cNvSpPr>
          <p:nvPr/>
        </p:nvSpPr>
        <p:spPr bwMode="auto">
          <a:xfrm>
            <a:off x="5758406" y="4097250"/>
            <a:ext cx="665162" cy="317500"/>
          </a:xfrm>
          <a:prstGeom prst="rect">
            <a:avLst/>
          </a:prstGeom>
          <a:solidFill>
            <a:srgbClr val="CCFFFF"/>
          </a:solidFill>
          <a:ln w="12700" algn="ctr">
            <a:solidFill>
              <a:srgbClr val="003300"/>
            </a:solidFill>
            <a:miter lim="800000"/>
          </a:ln>
        </p:spPr>
        <p:txBody>
          <a:bodyPr anchor="ctr">
            <a:no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US" altLang="zh-CN" sz="1400" b="1">
                <a:solidFill>
                  <a:srgbClr val="000000"/>
                </a:solidFill>
                <a:latin typeface="+mn-ea"/>
              </a:rPr>
              <a:t>1</a:t>
            </a:r>
          </a:p>
        </p:txBody>
      </p:sp>
      <p:sp>
        <p:nvSpPr>
          <p:cNvPr id="32" name="Rectangle 30"/>
          <p:cNvSpPr>
            <a:spLocks noChangeArrowheads="1"/>
          </p:cNvSpPr>
          <p:nvPr/>
        </p:nvSpPr>
        <p:spPr bwMode="auto">
          <a:xfrm>
            <a:off x="8136482" y="4097250"/>
            <a:ext cx="1322387" cy="317500"/>
          </a:xfrm>
          <a:prstGeom prst="rect">
            <a:avLst/>
          </a:prstGeom>
          <a:solidFill>
            <a:srgbClr val="CCFFFF"/>
          </a:solidFill>
          <a:ln w="12700" algn="ctr">
            <a:solidFill>
              <a:srgbClr val="003300"/>
            </a:solidFill>
            <a:miter lim="800000"/>
          </a:ln>
        </p:spPr>
        <p:txBody>
          <a:bodyPr anchor="ctr">
            <a:no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US" altLang="zh-CN" sz="1400" b="1">
                <a:solidFill>
                  <a:srgbClr val="000000"/>
                </a:solidFill>
                <a:latin typeface="+mn-ea"/>
              </a:rPr>
              <a:t>200</a:t>
            </a:r>
          </a:p>
        </p:txBody>
      </p:sp>
      <p:sp>
        <p:nvSpPr>
          <p:cNvPr id="33" name="Rectangle 31"/>
          <p:cNvSpPr>
            <a:spLocks noChangeArrowheads="1"/>
          </p:cNvSpPr>
          <p:nvPr/>
        </p:nvSpPr>
        <p:spPr bwMode="auto">
          <a:xfrm>
            <a:off x="4463006" y="4457612"/>
            <a:ext cx="1295400" cy="317500"/>
          </a:xfrm>
          <a:prstGeom prst="rect">
            <a:avLst/>
          </a:prstGeom>
          <a:solidFill>
            <a:srgbClr val="CCFFFF"/>
          </a:solidFill>
          <a:ln w="12700" algn="ctr">
            <a:solidFill>
              <a:srgbClr val="003300"/>
            </a:solidFill>
            <a:miter lim="800000"/>
          </a:ln>
        </p:spPr>
        <p:txBody>
          <a:bodyPr anchor="ctr">
            <a:no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zh-CN" altLang="en-US" sz="1400" b="1">
                <a:solidFill>
                  <a:srgbClr val="000000"/>
                </a:solidFill>
                <a:latin typeface="+mn-ea"/>
              </a:rPr>
              <a:t>间接</a:t>
            </a:r>
          </a:p>
        </p:txBody>
      </p:sp>
      <p:sp>
        <p:nvSpPr>
          <p:cNvPr id="34" name="Rectangle 32"/>
          <p:cNvSpPr>
            <a:spLocks noChangeArrowheads="1"/>
          </p:cNvSpPr>
          <p:nvPr/>
        </p:nvSpPr>
        <p:spPr bwMode="auto">
          <a:xfrm>
            <a:off x="5758406" y="4457612"/>
            <a:ext cx="665162" cy="317500"/>
          </a:xfrm>
          <a:prstGeom prst="rect">
            <a:avLst/>
          </a:prstGeom>
          <a:solidFill>
            <a:srgbClr val="CCFFFF"/>
          </a:solidFill>
          <a:ln w="12700" algn="ctr">
            <a:solidFill>
              <a:srgbClr val="003300"/>
            </a:solidFill>
            <a:miter lim="800000"/>
          </a:ln>
        </p:spPr>
        <p:txBody>
          <a:bodyPr anchor="ctr">
            <a:no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US" altLang="zh-CN" sz="1400" b="1">
                <a:solidFill>
                  <a:srgbClr val="000000"/>
                </a:solidFill>
                <a:latin typeface="+mn-ea"/>
              </a:rPr>
              <a:t>2</a:t>
            </a:r>
          </a:p>
        </p:txBody>
      </p:sp>
      <p:sp>
        <p:nvSpPr>
          <p:cNvPr id="35" name="Rectangle 33"/>
          <p:cNvSpPr>
            <a:spLocks noChangeArrowheads="1"/>
          </p:cNvSpPr>
          <p:nvPr/>
        </p:nvSpPr>
        <p:spPr bwMode="auto">
          <a:xfrm>
            <a:off x="8136482" y="4457612"/>
            <a:ext cx="1322387" cy="317500"/>
          </a:xfrm>
          <a:prstGeom prst="rect">
            <a:avLst/>
          </a:prstGeom>
          <a:solidFill>
            <a:srgbClr val="CCFFFF"/>
          </a:solidFill>
          <a:ln w="12700" algn="ctr">
            <a:solidFill>
              <a:srgbClr val="003300"/>
            </a:solidFill>
            <a:miter lim="800000"/>
          </a:ln>
        </p:spPr>
        <p:txBody>
          <a:bodyPr anchor="ctr">
            <a:no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US" altLang="zh-CN" sz="1400" b="1">
                <a:solidFill>
                  <a:srgbClr val="000000"/>
                </a:solidFill>
                <a:latin typeface="+mn-ea"/>
              </a:rPr>
              <a:t>500</a:t>
            </a:r>
          </a:p>
        </p:txBody>
      </p:sp>
      <p:sp>
        <p:nvSpPr>
          <p:cNvPr id="36" name="Rectangle 34"/>
          <p:cNvSpPr>
            <a:spLocks noChangeArrowheads="1"/>
          </p:cNvSpPr>
          <p:nvPr/>
        </p:nvSpPr>
        <p:spPr bwMode="auto">
          <a:xfrm>
            <a:off x="4463006" y="4816387"/>
            <a:ext cx="1295400" cy="317500"/>
          </a:xfrm>
          <a:prstGeom prst="rect">
            <a:avLst/>
          </a:prstGeom>
          <a:solidFill>
            <a:srgbClr val="CCFFFF"/>
          </a:solidFill>
          <a:ln w="12700" algn="ctr">
            <a:solidFill>
              <a:srgbClr val="003300"/>
            </a:solidFill>
            <a:miter lim="800000"/>
          </a:ln>
        </p:spPr>
        <p:txBody>
          <a:bodyPr anchor="ctr">
            <a:no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zh-CN" altLang="en-US" sz="1400" b="1">
                <a:solidFill>
                  <a:srgbClr val="000000"/>
                </a:solidFill>
                <a:latin typeface="+mn-ea"/>
              </a:rPr>
              <a:t>相对</a:t>
            </a:r>
          </a:p>
        </p:txBody>
      </p:sp>
      <p:sp>
        <p:nvSpPr>
          <p:cNvPr id="37" name="Rectangle 35"/>
          <p:cNvSpPr>
            <a:spLocks noChangeArrowheads="1"/>
          </p:cNvSpPr>
          <p:nvPr/>
        </p:nvSpPr>
        <p:spPr bwMode="auto">
          <a:xfrm>
            <a:off x="5758406" y="4816387"/>
            <a:ext cx="665162" cy="317500"/>
          </a:xfrm>
          <a:prstGeom prst="rect">
            <a:avLst/>
          </a:prstGeom>
          <a:solidFill>
            <a:srgbClr val="CCFFFF"/>
          </a:solidFill>
          <a:ln w="12700" algn="ctr">
            <a:solidFill>
              <a:srgbClr val="003300"/>
            </a:solidFill>
            <a:miter lim="800000"/>
          </a:ln>
        </p:spPr>
        <p:txBody>
          <a:bodyPr anchor="ctr">
            <a:no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US" altLang="zh-CN" sz="1400" b="1">
                <a:solidFill>
                  <a:srgbClr val="000000"/>
                </a:solidFill>
                <a:latin typeface="+mn-ea"/>
              </a:rPr>
              <a:t>3</a:t>
            </a:r>
          </a:p>
        </p:txBody>
      </p:sp>
      <p:sp>
        <p:nvSpPr>
          <p:cNvPr id="38" name="Rectangle 36"/>
          <p:cNvSpPr>
            <a:spLocks noChangeArrowheads="1"/>
          </p:cNvSpPr>
          <p:nvPr/>
        </p:nvSpPr>
        <p:spPr bwMode="auto">
          <a:xfrm>
            <a:off x="8136482" y="4816387"/>
            <a:ext cx="1322387" cy="317500"/>
          </a:xfrm>
          <a:prstGeom prst="rect">
            <a:avLst/>
          </a:prstGeom>
          <a:solidFill>
            <a:srgbClr val="CCFFFF"/>
          </a:solidFill>
          <a:ln w="12700" algn="ctr">
            <a:solidFill>
              <a:srgbClr val="003300"/>
            </a:solidFill>
            <a:miter lim="800000"/>
          </a:ln>
        </p:spPr>
        <p:txBody>
          <a:bodyPr anchor="ctr">
            <a:no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US" altLang="zh-CN" sz="1400" b="1" dirty="0">
                <a:solidFill>
                  <a:srgbClr val="FF0000"/>
                </a:solidFill>
                <a:latin typeface="+mn-ea"/>
              </a:rPr>
              <a:t>100</a:t>
            </a:r>
          </a:p>
        </p:txBody>
      </p:sp>
      <p:sp>
        <p:nvSpPr>
          <p:cNvPr id="39" name="Rectangle 37"/>
          <p:cNvSpPr>
            <a:spLocks noChangeArrowheads="1"/>
          </p:cNvSpPr>
          <p:nvPr/>
        </p:nvSpPr>
        <p:spPr bwMode="auto">
          <a:xfrm>
            <a:off x="4463006" y="5198975"/>
            <a:ext cx="1295400" cy="317500"/>
          </a:xfrm>
          <a:prstGeom prst="rect">
            <a:avLst/>
          </a:prstGeom>
          <a:solidFill>
            <a:srgbClr val="CCFFFF"/>
          </a:solidFill>
          <a:ln w="12700" algn="ctr">
            <a:solidFill>
              <a:srgbClr val="003300"/>
            </a:solidFill>
            <a:miter lim="800000"/>
          </a:ln>
        </p:spPr>
        <p:txBody>
          <a:bodyPr anchor="ctr">
            <a:no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zh-CN" altLang="en-US" sz="1400" b="1">
                <a:solidFill>
                  <a:srgbClr val="000000"/>
                </a:solidFill>
                <a:latin typeface="+mn-ea"/>
              </a:rPr>
              <a:t>变址</a:t>
            </a:r>
          </a:p>
        </p:txBody>
      </p:sp>
      <p:sp>
        <p:nvSpPr>
          <p:cNvPr id="40" name="Rectangle 38"/>
          <p:cNvSpPr>
            <a:spLocks noChangeArrowheads="1"/>
          </p:cNvSpPr>
          <p:nvPr/>
        </p:nvSpPr>
        <p:spPr bwMode="auto">
          <a:xfrm>
            <a:off x="5758407" y="5192625"/>
            <a:ext cx="649287" cy="317500"/>
          </a:xfrm>
          <a:prstGeom prst="rect">
            <a:avLst/>
          </a:prstGeom>
          <a:solidFill>
            <a:srgbClr val="CCFFFF"/>
          </a:solidFill>
          <a:ln w="12700" algn="ctr">
            <a:solidFill>
              <a:srgbClr val="003300"/>
            </a:solidFill>
            <a:miter lim="800000"/>
          </a:ln>
        </p:spPr>
        <p:txBody>
          <a:bodyPr anchor="ctr">
            <a:no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US" altLang="zh-CN" sz="1400" b="1">
                <a:solidFill>
                  <a:srgbClr val="000000"/>
                </a:solidFill>
                <a:latin typeface="+mn-ea"/>
              </a:rPr>
              <a:t>4</a:t>
            </a:r>
          </a:p>
        </p:txBody>
      </p:sp>
      <p:sp>
        <p:nvSpPr>
          <p:cNvPr id="41" name="Rectangle 39"/>
          <p:cNvSpPr>
            <a:spLocks noChangeArrowheads="1"/>
          </p:cNvSpPr>
          <p:nvPr/>
        </p:nvSpPr>
        <p:spPr bwMode="auto">
          <a:xfrm>
            <a:off x="8138068" y="5189450"/>
            <a:ext cx="1322388" cy="317500"/>
          </a:xfrm>
          <a:prstGeom prst="rect">
            <a:avLst/>
          </a:prstGeom>
          <a:solidFill>
            <a:srgbClr val="CCFFFF"/>
          </a:solidFill>
          <a:ln w="12700" algn="ctr">
            <a:solidFill>
              <a:srgbClr val="003300"/>
            </a:solidFill>
            <a:miter lim="800000"/>
          </a:ln>
        </p:spPr>
        <p:txBody>
          <a:bodyPr anchor="ctr">
            <a:no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US" altLang="zh-CN" sz="1400" b="1">
                <a:solidFill>
                  <a:srgbClr val="000000"/>
                </a:solidFill>
                <a:latin typeface="+mn-ea"/>
              </a:rPr>
              <a:t>200</a:t>
            </a:r>
          </a:p>
        </p:txBody>
      </p:sp>
      <p:sp>
        <p:nvSpPr>
          <p:cNvPr id="42" name="Rectangle 40"/>
          <p:cNvSpPr>
            <a:spLocks noChangeArrowheads="1"/>
          </p:cNvSpPr>
          <p:nvPr/>
        </p:nvSpPr>
        <p:spPr bwMode="auto">
          <a:xfrm>
            <a:off x="4463006" y="5559337"/>
            <a:ext cx="1295400" cy="317500"/>
          </a:xfrm>
          <a:prstGeom prst="rect">
            <a:avLst/>
          </a:prstGeom>
          <a:solidFill>
            <a:srgbClr val="CCFFFF"/>
          </a:solidFill>
          <a:ln w="12700" algn="ctr">
            <a:solidFill>
              <a:srgbClr val="003300"/>
            </a:solidFill>
            <a:miter lim="800000"/>
          </a:ln>
        </p:spPr>
        <p:txBody>
          <a:bodyPr anchor="ctr">
            <a:no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zh-CN" altLang="en-US" sz="1400" b="1">
                <a:solidFill>
                  <a:srgbClr val="000000"/>
                </a:solidFill>
                <a:latin typeface="+mn-ea"/>
              </a:rPr>
              <a:t>变址间址</a:t>
            </a:r>
          </a:p>
        </p:txBody>
      </p:sp>
      <p:sp>
        <p:nvSpPr>
          <p:cNvPr id="43" name="Rectangle 41"/>
          <p:cNvSpPr>
            <a:spLocks noChangeArrowheads="1"/>
          </p:cNvSpPr>
          <p:nvPr/>
        </p:nvSpPr>
        <p:spPr bwMode="auto">
          <a:xfrm>
            <a:off x="5758406" y="5559337"/>
            <a:ext cx="665162" cy="317500"/>
          </a:xfrm>
          <a:prstGeom prst="rect">
            <a:avLst/>
          </a:prstGeom>
          <a:solidFill>
            <a:srgbClr val="CCFFFF"/>
          </a:solidFill>
          <a:ln w="12700" algn="ctr">
            <a:solidFill>
              <a:srgbClr val="003300"/>
            </a:solidFill>
            <a:miter lim="800000"/>
          </a:ln>
        </p:spPr>
        <p:txBody>
          <a:bodyPr anchor="ctr">
            <a:no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US" altLang="zh-CN" sz="1400" b="1">
                <a:solidFill>
                  <a:srgbClr val="000000"/>
                </a:solidFill>
                <a:latin typeface="+mn-ea"/>
              </a:rPr>
              <a:t>5</a:t>
            </a:r>
          </a:p>
        </p:txBody>
      </p:sp>
      <p:sp>
        <p:nvSpPr>
          <p:cNvPr id="44" name="Rectangle 42"/>
          <p:cNvSpPr>
            <a:spLocks noChangeArrowheads="1"/>
          </p:cNvSpPr>
          <p:nvPr/>
        </p:nvSpPr>
        <p:spPr bwMode="auto">
          <a:xfrm>
            <a:off x="8136482" y="5559337"/>
            <a:ext cx="1322387" cy="317500"/>
          </a:xfrm>
          <a:prstGeom prst="rect">
            <a:avLst/>
          </a:prstGeom>
          <a:solidFill>
            <a:srgbClr val="CCFFFF"/>
          </a:solidFill>
          <a:ln w="12700" algn="ctr">
            <a:solidFill>
              <a:srgbClr val="003300"/>
            </a:solidFill>
            <a:miter lim="800000"/>
          </a:ln>
        </p:spPr>
        <p:txBody>
          <a:bodyPr anchor="ctr">
            <a:no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US" altLang="zh-CN" sz="1400" b="1">
                <a:solidFill>
                  <a:srgbClr val="000000"/>
                </a:solidFill>
                <a:latin typeface="+mn-ea"/>
              </a:rPr>
              <a:t>500</a:t>
            </a:r>
          </a:p>
        </p:txBody>
      </p:sp>
      <p:sp>
        <p:nvSpPr>
          <p:cNvPr id="45" name="Rectangle 43"/>
          <p:cNvSpPr>
            <a:spLocks noChangeArrowheads="1"/>
          </p:cNvSpPr>
          <p:nvPr/>
        </p:nvSpPr>
        <p:spPr bwMode="auto">
          <a:xfrm>
            <a:off x="6406107" y="3382875"/>
            <a:ext cx="1730375" cy="317500"/>
          </a:xfrm>
          <a:prstGeom prst="rect">
            <a:avLst/>
          </a:prstGeom>
          <a:solidFill>
            <a:srgbClr val="CCFFFF"/>
          </a:solidFill>
          <a:ln w="12700" algn="ctr">
            <a:solidFill>
              <a:srgbClr val="003300"/>
            </a:solidFill>
            <a:miter lim="800000"/>
          </a:ln>
        </p:spPr>
        <p:txBody>
          <a:bodyPr anchor="ctr">
            <a:no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zh-CN" altLang="en-US" sz="1400" b="1">
                <a:solidFill>
                  <a:srgbClr val="000000"/>
                </a:solidFill>
                <a:latin typeface="+mn-ea"/>
              </a:rPr>
              <a:t>有效地址</a:t>
            </a:r>
            <a:r>
              <a:rPr lang="en-US" altLang="zh-CN" sz="1400" b="1">
                <a:solidFill>
                  <a:srgbClr val="000000"/>
                </a:solidFill>
                <a:latin typeface="+mn-ea"/>
              </a:rPr>
              <a:t>E</a:t>
            </a:r>
          </a:p>
        </p:txBody>
      </p:sp>
      <p:sp>
        <p:nvSpPr>
          <p:cNvPr id="46" name="Rectangle 44"/>
          <p:cNvSpPr>
            <a:spLocks noChangeArrowheads="1"/>
          </p:cNvSpPr>
          <p:nvPr/>
        </p:nvSpPr>
        <p:spPr bwMode="auto">
          <a:xfrm>
            <a:off x="6406107" y="3736887"/>
            <a:ext cx="1730375" cy="317500"/>
          </a:xfrm>
          <a:prstGeom prst="rect">
            <a:avLst/>
          </a:prstGeom>
          <a:solidFill>
            <a:srgbClr val="CCFFFF"/>
          </a:solidFill>
          <a:ln w="12700" algn="ctr">
            <a:solidFill>
              <a:srgbClr val="003300"/>
            </a:solidFill>
            <a:miter lim="800000"/>
          </a:ln>
        </p:spPr>
        <p:txBody>
          <a:bodyPr anchor="ctr">
            <a:no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US" altLang="zh-CN" sz="1400" b="1">
                <a:solidFill>
                  <a:srgbClr val="000000"/>
                </a:solidFill>
                <a:latin typeface="+mn-ea"/>
              </a:rPr>
              <a:t>S=D</a:t>
            </a:r>
          </a:p>
        </p:txBody>
      </p:sp>
      <p:sp>
        <p:nvSpPr>
          <p:cNvPr id="47" name="Rectangle 45"/>
          <p:cNvSpPr>
            <a:spLocks noChangeArrowheads="1"/>
          </p:cNvSpPr>
          <p:nvPr/>
        </p:nvSpPr>
        <p:spPr bwMode="auto">
          <a:xfrm>
            <a:off x="6406107" y="4097250"/>
            <a:ext cx="1730375" cy="317500"/>
          </a:xfrm>
          <a:prstGeom prst="rect">
            <a:avLst/>
          </a:prstGeom>
          <a:solidFill>
            <a:srgbClr val="CCFFFF"/>
          </a:solidFill>
          <a:ln w="12700" algn="ctr">
            <a:solidFill>
              <a:srgbClr val="003300"/>
            </a:solidFill>
            <a:miter lim="800000"/>
          </a:ln>
        </p:spPr>
        <p:txBody>
          <a:bodyPr anchor="ctr">
            <a:no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US" altLang="zh-CN" sz="1400" b="1">
                <a:solidFill>
                  <a:srgbClr val="000000"/>
                </a:solidFill>
                <a:latin typeface="+mn-ea"/>
              </a:rPr>
              <a:t>E=D=100</a:t>
            </a:r>
          </a:p>
        </p:txBody>
      </p:sp>
      <p:sp>
        <p:nvSpPr>
          <p:cNvPr id="48" name="Rectangle 46"/>
          <p:cNvSpPr>
            <a:spLocks noChangeArrowheads="1"/>
          </p:cNvSpPr>
          <p:nvPr/>
        </p:nvSpPr>
        <p:spPr bwMode="auto">
          <a:xfrm>
            <a:off x="6406107" y="4457612"/>
            <a:ext cx="1730375" cy="317500"/>
          </a:xfrm>
          <a:prstGeom prst="rect">
            <a:avLst/>
          </a:prstGeom>
          <a:solidFill>
            <a:srgbClr val="CCFFFF"/>
          </a:solidFill>
          <a:ln w="12700" algn="ctr">
            <a:solidFill>
              <a:srgbClr val="003300"/>
            </a:solidFill>
            <a:miter lim="800000"/>
          </a:ln>
        </p:spPr>
        <p:txBody>
          <a:bodyPr anchor="ctr">
            <a:no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US" altLang="zh-CN" sz="1400" b="1">
                <a:solidFill>
                  <a:srgbClr val="000000"/>
                </a:solidFill>
                <a:latin typeface="+mn-ea"/>
              </a:rPr>
              <a:t>E=(D)=200</a:t>
            </a:r>
          </a:p>
        </p:txBody>
      </p:sp>
      <p:sp>
        <p:nvSpPr>
          <p:cNvPr id="49" name="Rectangle 47"/>
          <p:cNvSpPr>
            <a:spLocks noChangeArrowheads="1"/>
          </p:cNvSpPr>
          <p:nvPr/>
        </p:nvSpPr>
        <p:spPr bwMode="auto">
          <a:xfrm>
            <a:off x="6407693" y="4822837"/>
            <a:ext cx="1727200" cy="311050"/>
          </a:xfrm>
          <a:prstGeom prst="rect">
            <a:avLst/>
          </a:prstGeom>
          <a:solidFill>
            <a:srgbClr val="CCFFFF"/>
          </a:solidFill>
          <a:ln w="12700" algn="ctr">
            <a:solidFill>
              <a:srgbClr val="003300"/>
            </a:solidFill>
            <a:miter lim="800000"/>
          </a:ln>
        </p:spPr>
        <p:txBody>
          <a:bodyPr anchor="ctr">
            <a:no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US" altLang="zh-CN" sz="1400" b="1" dirty="0">
                <a:solidFill>
                  <a:srgbClr val="000000"/>
                </a:solidFill>
                <a:latin typeface="+mn-ea"/>
              </a:rPr>
              <a:t>E=(PC)+D=1100</a:t>
            </a:r>
          </a:p>
        </p:txBody>
      </p:sp>
      <p:sp>
        <p:nvSpPr>
          <p:cNvPr id="50" name="Rectangle 48"/>
          <p:cNvSpPr>
            <a:spLocks noChangeArrowheads="1"/>
          </p:cNvSpPr>
          <p:nvPr/>
        </p:nvSpPr>
        <p:spPr bwMode="auto">
          <a:xfrm>
            <a:off x="6407694" y="5189450"/>
            <a:ext cx="1730375" cy="317500"/>
          </a:xfrm>
          <a:prstGeom prst="rect">
            <a:avLst/>
          </a:prstGeom>
          <a:solidFill>
            <a:srgbClr val="CCFFFF"/>
          </a:solidFill>
          <a:ln w="12700" algn="ctr">
            <a:solidFill>
              <a:srgbClr val="003300"/>
            </a:solidFill>
            <a:miter lim="800000"/>
          </a:ln>
        </p:spPr>
        <p:txBody>
          <a:bodyPr anchor="ctr">
            <a:no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US" altLang="zh-CN" sz="1400" b="1" dirty="0">
                <a:solidFill>
                  <a:srgbClr val="000000"/>
                </a:solidFill>
                <a:latin typeface="+mn-ea"/>
              </a:rPr>
              <a:t>E=(R)+D=2100</a:t>
            </a:r>
          </a:p>
        </p:txBody>
      </p:sp>
      <p:sp>
        <p:nvSpPr>
          <p:cNvPr id="51" name="Rectangle 49"/>
          <p:cNvSpPr>
            <a:spLocks noChangeArrowheads="1"/>
          </p:cNvSpPr>
          <p:nvPr/>
        </p:nvSpPr>
        <p:spPr bwMode="auto">
          <a:xfrm>
            <a:off x="6406107" y="5559337"/>
            <a:ext cx="1730375" cy="317500"/>
          </a:xfrm>
          <a:prstGeom prst="rect">
            <a:avLst/>
          </a:prstGeom>
          <a:solidFill>
            <a:srgbClr val="CCFFFF"/>
          </a:solidFill>
          <a:ln w="12700" algn="ctr">
            <a:solidFill>
              <a:srgbClr val="003300"/>
            </a:solidFill>
            <a:miter lim="800000"/>
          </a:ln>
        </p:spPr>
        <p:txBody>
          <a:bodyPr anchor="ctr">
            <a:no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US" altLang="zh-CN" sz="1400" b="1">
                <a:solidFill>
                  <a:srgbClr val="000000"/>
                </a:solidFill>
                <a:latin typeface="+mn-ea"/>
              </a:rPr>
              <a:t>E=((R)+D)=200</a:t>
            </a:r>
          </a:p>
        </p:txBody>
      </p:sp>
      <p:sp>
        <p:nvSpPr>
          <p:cNvPr id="52" name="Text Box 4"/>
          <p:cNvSpPr txBox="1">
            <a:spLocks noChangeArrowheads="1"/>
          </p:cNvSpPr>
          <p:nvPr/>
        </p:nvSpPr>
        <p:spPr bwMode="auto">
          <a:xfrm>
            <a:off x="829700" y="5416606"/>
            <a:ext cx="863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fontAlgn="base" hangingPunct="1">
              <a:spcBef>
                <a:spcPct val="50000"/>
              </a:spcBef>
              <a:spcAft>
                <a:spcPct val="0"/>
              </a:spcAft>
              <a:buClr>
                <a:srgbClr val="FFCC00"/>
              </a:buClr>
              <a:buSzPct val="70000"/>
            </a:pPr>
            <a:r>
              <a:rPr lang="en-US" altLang="zh-CN" sz="1800" b="1" dirty="0">
                <a:solidFill>
                  <a:srgbClr val="000000"/>
                </a:solidFill>
                <a:latin typeface="Garamond" panose="02020404030301010803" pitchFamily="18" charset="0"/>
              </a:rPr>
              <a:t>1102</a:t>
            </a:r>
          </a:p>
        </p:txBody>
      </p:sp>
      <p:sp>
        <p:nvSpPr>
          <p:cNvPr id="55" name="矩形 54"/>
          <p:cNvSpPr/>
          <p:nvPr/>
        </p:nvSpPr>
        <p:spPr>
          <a:xfrm>
            <a:off x="858142" y="1014073"/>
            <a:ext cx="10720375" cy="103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5000"/>
              </a:lnSpc>
            </a:pPr>
            <a:r>
              <a:rPr lang="zh-CN" altLang="en-US" sz="2400" dirty="0"/>
              <a:t>设某机的指令字长</a:t>
            </a:r>
            <a:r>
              <a:rPr lang="en-US" altLang="zh-CN" sz="2400" dirty="0"/>
              <a:t>16</a:t>
            </a:r>
            <a:r>
              <a:rPr lang="zh-CN" altLang="en-US" sz="2400" dirty="0"/>
              <a:t>位，格式、有关寄存器和主存内容如下，</a:t>
            </a:r>
            <a:r>
              <a:rPr lang="en-US" altLang="zh-CN" sz="2400" dirty="0"/>
              <a:t>X</a:t>
            </a:r>
            <a:r>
              <a:rPr lang="zh-CN" altLang="en-US" sz="2400" dirty="0"/>
              <a:t>为寻址方式，</a:t>
            </a:r>
            <a:r>
              <a:rPr lang="en-US" altLang="zh-CN" sz="2400" dirty="0"/>
              <a:t>D</a:t>
            </a:r>
            <a:r>
              <a:rPr lang="zh-CN" altLang="en-US" sz="2400" dirty="0"/>
              <a:t>为形式地址，请在下表中填入有效地址</a:t>
            </a:r>
            <a:r>
              <a:rPr lang="en-US" altLang="zh-CN" sz="2400" dirty="0"/>
              <a:t>E</a:t>
            </a:r>
            <a:r>
              <a:rPr lang="zh-CN" altLang="en-US" sz="2400" dirty="0"/>
              <a:t>及操作数的值？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CPU</a:t>
            </a:r>
            <a:r>
              <a:rPr lang="zh-CN" altLang="en-US" dirty="0"/>
              <a:t>基本组成</a:t>
            </a:r>
          </a:p>
        </p:txBody>
      </p:sp>
      <p:grpSp>
        <p:nvGrpSpPr>
          <p:cNvPr id="344" name="组合 343"/>
          <p:cNvGrpSpPr/>
          <p:nvPr/>
        </p:nvGrpSpPr>
        <p:grpSpPr>
          <a:xfrm>
            <a:off x="9826488" y="1207869"/>
            <a:ext cx="1751119" cy="2730970"/>
            <a:chOff x="10701416" y="1553404"/>
            <a:chExt cx="1846883" cy="2880320"/>
          </a:xfrm>
        </p:grpSpPr>
        <p:sp>
          <p:nvSpPr>
            <p:cNvPr id="345" name="Rectangle 34"/>
            <p:cNvSpPr>
              <a:spLocks noChangeArrowheads="1"/>
            </p:cNvSpPr>
            <p:nvPr/>
          </p:nvSpPr>
          <p:spPr bwMode="auto">
            <a:xfrm>
              <a:off x="10701416" y="1553404"/>
              <a:ext cx="1846883" cy="288032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000000"/>
              </a:solidFill>
              <a:prstDash val="dash"/>
              <a:miter lim="800000"/>
            </a:ln>
          </p:spPr>
          <p:txBody>
            <a:bodyPr vert="horz" wrap="square" lIns="86699" tIns="43349" rIns="86699" bIns="43349" numCol="1" anchor="ctr" anchorCtr="1" compatLnSpc="1"/>
            <a:lstStyle/>
            <a:p>
              <a:pPr defTabSz="866775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3035" b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6" name="Rectangle 35"/>
            <p:cNvSpPr>
              <a:spLocks noChangeArrowheads="1"/>
            </p:cNvSpPr>
            <p:nvPr/>
          </p:nvSpPr>
          <p:spPr bwMode="auto">
            <a:xfrm>
              <a:off x="10922285" y="3530963"/>
              <a:ext cx="1384702" cy="725045"/>
            </a:xfrm>
            <a:prstGeom prst="rect">
              <a:avLst/>
            </a:prstGeom>
            <a:solidFill>
              <a:srgbClr val="FFCCFF"/>
            </a:solidFill>
            <a:ln w="28575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66775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zh-CN" sz="1325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" panose="020B0502040204020203" pitchFamily="34" charset="0"/>
                </a:rPr>
                <a:t>通用寄存器</a:t>
              </a:r>
            </a:p>
          </p:txBody>
        </p:sp>
        <p:sp>
          <p:nvSpPr>
            <p:cNvPr id="347" name="任意多边形 346"/>
            <p:cNvSpPr/>
            <p:nvPr/>
          </p:nvSpPr>
          <p:spPr>
            <a:xfrm>
              <a:off x="10905839" y="2644259"/>
              <a:ext cx="1401148" cy="597972"/>
            </a:xfrm>
            <a:custGeom>
              <a:avLst/>
              <a:gdLst>
                <a:gd name="connsiteX0" fmla="*/ 511175 w 1530350"/>
                <a:gd name="connsiteY0" fmla="*/ 3175 h 514350"/>
                <a:gd name="connsiteX1" fmla="*/ 0 w 1530350"/>
                <a:gd name="connsiteY1" fmla="*/ 514350 h 514350"/>
                <a:gd name="connsiteX2" fmla="*/ 615950 w 1530350"/>
                <a:gd name="connsiteY2" fmla="*/ 514350 h 514350"/>
                <a:gd name="connsiteX3" fmla="*/ 765175 w 1530350"/>
                <a:gd name="connsiteY3" fmla="*/ 365125 h 514350"/>
                <a:gd name="connsiteX4" fmla="*/ 908050 w 1530350"/>
                <a:gd name="connsiteY4" fmla="*/ 508000 h 514350"/>
                <a:gd name="connsiteX5" fmla="*/ 1530350 w 1530350"/>
                <a:gd name="connsiteY5" fmla="*/ 508000 h 514350"/>
                <a:gd name="connsiteX6" fmla="*/ 1022350 w 1530350"/>
                <a:gd name="connsiteY6" fmla="*/ 0 h 514350"/>
                <a:gd name="connsiteX7" fmla="*/ 511175 w 1530350"/>
                <a:gd name="connsiteY7" fmla="*/ 3175 h 51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30350" h="514350">
                  <a:moveTo>
                    <a:pt x="511175" y="3175"/>
                  </a:moveTo>
                  <a:lnTo>
                    <a:pt x="0" y="514350"/>
                  </a:lnTo>
                  <a:lnTo>
                    <a:pt x="615950" y="514350"/>
                  </a:lnTo>
                  <a:lnTo>
                    <a:pt x="765175" y="365125"/>
                  </a:lnTo>
                  <a:lnTo>
                    <a:pt x="908050" y="508000"/>
                  </a:lnTo>
                  <a:lnTo>
                    <a:pt x="1530350" y="508000"/>
                  </a:lnTo>
                  <a:lnTo>
                    <a:pt x="1022350" y="0"/>
                  </a:lnTo>
                  <a:lnTo>
                    <a:pt x="511175" y="3175"/>
                  </a:lnTo>
                  <a:close/>
                </a:path>
              </a:pathLst>
            </a:custGeom>
            <a:solidFill>
              <a:srgbClr val="ED7D31"/>
            </a:solidFill>
            <a:ln w="1905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 defTabSz="914400">
                <a:defRPr/>
              </a:pPr>
              <a:r>
                <a:rPr lang="en-US" altLang="zh-CN" sz="1325" kern="0" dirty="0">
                  <a:solidFill>
                    <a:srgbClr val="FFFFFF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ALU</a:t>
              </a:r>
              <a:endParaRPr lang="zh-CN" altLang="en-US" sz="1325" kern="0" dirty="0">
                <a:solidFill>
                  <a:srgbClr val="FFFFFF"/>
                </a:solidFill>
                <a:latin typeface="Segoe UI Black" panose="020B0A02040204020203" pitchFamily="34" charset="0"/>
                <a:ea typeface="微软雅黑" panose="020B0503020204020204" pitchFamily="34" charset="-122"/>
                <a:cs typeface="Segoe UI Black" panose="020B0A02040204020203" pitchFamily="34" charset="0"/>
              </a:endParaRPr>
            </a:p>
          </p:txBody>
        </p:sp>
        <p:sp>
          <p:nvSpPr>
            <p:cNvPr id="348" name="Rectangle 35"/>
            <p:cNvSpPr>
              <a:spLocks noChangeArrowheads="1"/>
            </p:cNvSpPr>
            <p:nvPr/>
          </p:nvSpPr>
          <p:spPr bwMode="auto">
            <a:xfrm>
              <a:off x="10966887" y="1953965"/>
              <a:ext cx="1384702" cy="480910"/>
            </a:xfrm>
            <a:prstGeom prst="rect">
              <a:avLst/>
            </a:prstGeom>
            <a:solidFill>
              <a:srgbClr val="FFCCFF"/>
            </a:solidFill>
            <a:ln w="28575">
              <a:solidFill>
                <a:schemeClr val="tx1"/>
              </a:solidFill>
              <a:prstDash val="sysDash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66775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325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" panose="020B0502040204020203" pitchFamily="34" charset="0"/>
                </a:rPr>
                <a:t>状态</a:t>
              </a:r>
              <a:r>
                <a:rPr lang="zh-CN" altLang="zh-CN" sz="1325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" panose="020B0502040204020203" pitchFamily="34" charset="0"/>
                </a:rPr>
                <a:t>寄存器</a:t>
              </a:r>
            </a:p>
          </p:txBody>
        </p:sp>
        <p:sp>
          <p:nvSpPr>
            <p:cNvPr id="349" name="Text Box 8"/>
            <p:cNvSpPr txBox="1">
              <a:spLocks noChangeArrowheads="1"/>
            </p:cNvSpPr>
            <p:nvPr/>
          </p:nvSpPr>
          <p:spPr bwMode="auto">
            <a:xfrm>
              <a:off x="11092605" y="1598820"/>
              <a:ext cx="1133265" cy="2880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699" tIns="43349" rIns="86699" bIns="43349" numCol="1" anchor="ctr" anchorCtr="1" compatLnSpc="1"/>
            <a:lstStyle/>
            <a:p>
              <a:pPr defTabSz="866775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705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运算器</a:t>
              </a:r>
              <a:endParaRPr lang="zh-CN" altLang="zh-CN" sz="417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50" name="组合 349"/>
          <p:cNvGrpSpPr/>
          <p:nvPr/>
        </p:nvGrpSpPr>
        <p:grpSpPr>
          <a:xfrm>
            <a:off x="6095358" y="1207870"/>
            <a:ext cx="3635045" cy="2730970"/>
            <a:chOff x="6766239" y="1553404"/>
            <a:chExt cx="3833837" cy="2880320"/>
          </a:xfrm>
        </p:grpSpPr>
        <p:sp>
          <p:nvSpPr>
            <p:cNvPr id="351" name="Rectangle 34"/>
            <p:cNvSpPr>
              <a:spLocks noChangeArrowheads="1"/>
            </p:cNvSpPr>
            <p:nvPr/>
          </p:nvSpPr>
          <p:spPr bwMode="auto">
            <a:xfrm>
              <a:off x="6766239" y="1553404"/>
              <a:ext cx="3833837" cy="28803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rgbClr val="C00000"/>
              </a:solidFill>
              <a:prstDash val="dash"/>
              <a:miter lim="800000"/>
            </a:ln>
          </p:spPr>
          <p:txBody>
            <a:bodyPr vert="horz" wrap="square" lIns="86699" tIns="43349" rIns="86699" bIns="43349" numCol="1" anchor="ctr" anchorCtr="1" compatLnSpc="1"/>
            <a:lstStyle/>
            <a:p>
              <a:pPr defTabSz="866775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3035" b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2" name="Text Box 8"/>
            <p:cNvSpPr txBox="1">
              <a:spLocks noChangeArrowheads="1"/>
            </p:cNvSpPr>
            <p:nvPr/>
          </p:nvSpPr>
          <p:spPr bwMode="auto">
            <a:xfrm>
              <a:off x="8127317" y="1602444"/>
              <a:ext cx="1133265" cy="288032"/>
            </a:xfrm>
            <a:prstGeom prst="rect">
              <a:avLst/>
            </a:prstGeom>
            <a:noFill/>
            <a:ln w="9525">
              <a:noFill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6699" tIns="43349" rIns="86699" bIns="43349" numCol="1" anchor="ctr" anchorCtr="1" compatLnSpc="1"/>
            <a:lstStyle/>
            <a:p>
              <a:pPr defTabSz="866775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705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控制器</a:t>
              </a:r>
              <a:endParaRPr lang="zh-CN" altLang="zh-CN" sz="417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53" name="Line 7"/>
          <p:cNvSpPr>
            <a:spLocks noChangeShapeType="1"/>
          </p:cNvSpPr>
          <p:nvPr/>
        </p:nvSpPr>
        <p:spPr bwMode="auto">
          <a:xfrm rot="16200000" flipH="1">
            <a:off x="8721392" y="4160866"/>
            <a:ext cx="710768" cy="0"/>
          </a:xfrm>
          <a:prstGeom prst="line">
            <a:avLst/>
          </a:prstGeom>
          <a:noFill/>
          <a:ln w="57150">
            <a:solidFill>
              <a:srgbClr val="FFC000"/>
            </a:solidFill>
            <a:round/>
            <a:tailEnd type="triangl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pPr defTabSz="866775" fontAlgn="base">
              <a:spcBef>
                <a:spcPct val="0"/>
              </a:spcBef>
              <a:spcAft>
                <a:spcPct val="0"/>
              </a:spcAft>
            </a:pPr>
            <a:endParaRPr lang="zh-CN" altLang="en-US" sz="3790">
              <a:solidFill>
                <a:srgbClr val="E7E6E6">
                  <a:lumMod val="75000"/>
                </a:srgbClr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cxnSp>
        <p:nvCxnSpPr>
          <p:cNvPr id="354" name="直接连接符 353"/>
          <p:cNvCxnSpPr/>
          <p:nvPr/>
        </p:nvCxnSpPr>
        <p:spPr>
          <a:xfrm>
            <a:off x="6719384" y="3841211"/>
            <a:ext cx="0" cy="983865"/>
          </a:xfrm>
          <a:prstGeom prst="line">
            <a:avLst/>
          </a:prstGeom>
          <a:noFill/>
          <a:ln w="57150">
            <a:solidFill>
              <a:srgbClr val="59B2FF"/>
            </a:solidFill>
            <a:round/>
            <a:headEnd type="triangle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355" name="组合 354"/>
          <p:cNvGrpSpPr/>
          <p:nvPr/>
        </p:nvGrpSpPr>
        <p:grpSpPr>
          <a:xfrm>
            <a:off x="9596361" y="1754063"/>
            <a:ext cx="481833" cy="136549"/>
            <a:chOff x="10458704" y="2129468"/>
            <a:chExt cx="508183" cy="144016"/>
          </a:xfrm>
        </p:grpSpPr>
        <p:cxnSp>
          <p:nvCxnSpPr>
            <p:cNvPr id="356" name="直接箭头连接符 355"/>
            <p:cNvCxnSpPr/>
            <p:nvPr/>
          </p:nvCxnSpPr>
          <p:spPr>
            <a:xfrm flipH="1">
              <a:off x="10458704" y="2129468"/>
              <a:ext cx="49677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直接箭头连接符 356"/>
            <p:cNvCxnSpPr/>
            <p:nvPr/>
          </p:nvCxnSpPr>
          <p:spPr>
            <a:xfrm flipH="1">
              <a:off x="10470113" y="2273484"/>
              <a:ext cx="49677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8" name="组合 357"/>
          <p:cNvGrpSpPr/>
          <p:nvPr/>
        </p:nvGrpSpPr>
        <p:grpSpPr>
          <a:xfrm>
            <a:off x="5980783" y="4128982"/>
            <a:ext cx="5628140" cy="1926848"/>
            <a:chOff x="6645399" y="4634265"/>
            <a:chExt cx="5935929" cy="2032222"/>
          </a:xfrm>
        </p:grpSpPr>
        <p:sp>
          <p:nvSpPr>
            <p:cNvPr id="359" name="Text Box 10"/>
            <p:cNvSpPr txBox="1">
              <a:spLocks noChangeArrowheads="1"/>
            </p:cNvSpPr>
            <p:nvPr/>
          </p:nvSpPr>
          <p:spPr bwMode="auto">
            <a:xfrm>
              <a:off x="11480451" y="4634265"/>
              <a:ext cx="1039077" cy="4894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699" tIns="43349" rIns="86699" bIns="43349" numCol="1" anchor="ctr" anchorCtr="1" compatLnSpc="1"/>
            <a:lstStyle/>
            <a:p>
              <a:pPr defTabSz="866775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400" b="1" dirty="0">
                  <a:solidFill>
                    <a:srgbClr val="FF99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地址总线</a:t>
              </a:r>
              <a:endParaRPr lang="en-US" altLang="zh-CN" sz="3600" b="1" dirty="0">
                <a:solidFill>
                  <a:srgbClr val="FF99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360" name="直接箭头连接符 359"/>
            <p:cNvCxnSpPr/>
            <p:nvPr/>
          </p:nvCxnSpPr>
          <p:spPr>
            <a:xfrm>
              <a:off x="6645399" y="5080395"/>
              <a:ext cx="5916223" cy="0"/>
            </a:xfrm>
            <a:prstGeom prst="straightConnector1">
              <a:avLst/>
            </a:prstGeom>
            <a:noFill/>
            <a:ln w="57150">
              <a:solidFill>
                <a:srgbClr val="FFC000"/>
              </a:solidFill>
              <a:round/>
              <a:headEnd type="triangle"/>
              <a:tailEnd type="triangle" w="med" len="med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61" name="直接箭头连接符 360"/>
            <p:cNvCxnSpPr/>
            <p:nvPr/>
          </p:nvCxnSpPr>
          <p:spPr>
            <a:xfrm>
              <a:off x="6645399" y="5368427"/>
              <a:ext cx="5916223" cy="0"/>
            </a:xfrm>
            <a:prstGeom prst="straightConnector1">
              <a:avLst/>
            </a:prstGeom>
            <a:noFill/>
            <a:ln w="57150">
              <a:solidFill>
                <a:srgbClr val="59B2FF"/>
              </a:solidFill>
              <a:round/>
              <a:headEnd type="triangle"/>
              <a:tailEnd type="triangle" w="med" len="med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62" name="Text Box 10"/>
            <p:cNvSpPr txBox="1">
              <a:spLocks noChangeArrowheads="1"/>
            </p:cNvSpPr>
            <p:nvPr/>
          </p:nvSpPr>
          <p:spPr bwMode="auto">
            <a:xfrm>
              <a:off x="6973133" y="5368427"/>
              <a:ext cx="1039077" cy="4894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699" tIns="43349" rIns="86699" bIns="43349" numCol="1" anchor="ctr" anchorCtr="1" compatLnSpc="1"/>
            <a:lstStyle/>
            <a:p>
              <a:pPr defTabSz="866775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400" b="1" dirty="0">
                  <a:solidFill>
                    <a:srgbClr val="0066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数据总线</a:t>
              </a:r>
              <a:endParaRPr lang="en-US" altLang="zh-CN" sz="3600" b="1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363" name="直接连接符 362"/>
            <p:cNvCxnSpPr/>
            <p:nvPr/>
          </p:nvCxnSpPr>
          <p:spPr>
            <a:xfrm>
              <a:off x="8113107" y="5368427"/>
              <a:ext cx="0" cy="577465"/>
            </a:xfrm>
            <a:prstGeom prst="line">
              <a:avLst/>
            </a:prstGeom>
            <a:noFill/>
            <a:ln w="57150">
              <a:solidFill>
                <a:srgbClr val="59B2FF"/>
              </a:solidFill>
              <a:round/>
              <a:headEnd type="triangle"/>
              <a:tailEnd type="triangle" w="med" len="med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64" name="直接连接符 363"/>
            <p:cNvCxnSpPr/>
            <p:nvPr/>
          </p:nvCxnSpPr>
          <p:spPr>
            <a:xfrm>
              <a:off x="11446759" y="5080395"/>
              <a:ext cx="0" cy="865497"/>
            </a:xfrm>
            <a:prstGeom prst="line">
              <a:avLst/>
            </a:prstGeom>
            <a:noFill/>
            <a:ln w="57150">
              <a:solidFill>
                <a:srgbClr val="FFC000"/>
              </a:solidFill>
              <a:round/>
              <a:tailEnd type="triangle" w="med" len="med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65" name="Rectangle 28"/>
            <p:cNvSpPr>
              <a:spLocks noChangeArrowheads="1"/>
            </p:cNvSpPr>
            <p:nvPr/>
          </p:nvSpPr>
          <p:spPr bwMode="auto">
            <a:xfrm>
              <a:off x="6838247" y="5945892"/>
              <a:ext cx="5743081" cy="720595"/>
            </a:xfrm>
            <a:prstGeom prst="rect">
              <a:avLst/>
            </a:prstGeom>
            <a:solidFill>
              <a:srgbClr val="7FC4FF"/>
            </a:solidFill>
            <a:ln w="28575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66775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zh-CN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" panose="020B0502040204020203" pitchFamily="34" charset="0"/>
                </a:rPr>
                <a:t>主存</a:t>
              </a:r>
            </a:p>
          </p:txBody>
        </p:sp>
      </p:grpSp>
      <p:sp>
        <p:nvSpPr>
          <p:cNvPr id="366" name="Rectangle 53"/>
          <p:cNvSpPr>
            <a:spLocks noChangeArrowheads="1"/>
          </p:cNvSpPr>
          <p:nvPr/>
        </p:nvSpPr>
        <p:spPr bwMode="auto">
          <a:xfrm>
            <a:off x="6208234" y="1580676"/>
            <a:ext cx="3398945" cy="462958"/>
          </a:xfrm>
          <a:prstGeom prst="rect">
            <a:avLst/>
          </a:prstGeom>
          <a:solidFill>
            <a:srgbClr val="FF0000"/>
          </a:solidFill>
          <a:ln w="28575">
            <a:solidFill>
              <a:schemeClr val="accent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66775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325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微操作控制信号生成逻辑     </a:t>
            </a:r>
            <a:r>
              <a:rPr lang="zh-CN" altLang="zh-CN" sz="1325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操作控制</a:t>
            </a:r>
            <a:r>
              <a:rPr lang="zh-CN" altLang="en-US" sz="1325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器</a:t>
            </a:r>
            <a:endParaRPr lang="zh-CN" altLang="zh-CN" sz="1325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" panose="020B0502040204020203" pitchFamily="34" charset="0"/>
            </a:endParaRPr>
          </a:p>
        </p:txBody>
      </p:sp>
      <p:grpSp>
        <p:nvGrpSpPr>
          <p:cNvPr id="367" name="组合 366"/>
          <p:cNvGrpSpPr/>
          <p:nvPr/>
        </p:nvGrpSpPr>
        <p:grpSpPr>
          <a:xfrm>
            <a:off x="6208234" y="2486840"/>
            <a:ext cx="1043986" cy="1010745"/>
            <a:chOff x="6885289" y="2902319"/>
            <a:chExt cx="1101079" cy="1066020"/>
          </a:xfrm>
        </p:grpSpPr>
        <p:sp>
          <p:nvSpPr>
            <p:cNvPr id="368" name="Rectangle 52"/>
            <p:cNvSpPr>
              <a:spLocks noChangeArrowheads="1"/>
            </p:cNvSpPr>
            <p:nvPr/>
          </p:nvSpPr>
          <p:spPr bwMode="auto">
            <a:xfrm>
              <a:off x="6885289" y="2902319"/>
              <a:ext cx="1101079" cy="435536"/>
            </a:xfrm>
            <a:prstGeom prst="rect">
              <a:avLst/>
            </a:prstGeom>
            <a:solidFill>
              <a:srgbClr val="FF0000"/>
            </a:solidFill>
            <a:ln w="28575">
              <a:solidFill>
                <a:schemeClr val="accent1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66775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zh-CN" sz="1325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" panose="020B0502040204020203" pitchFamily="34" charset="0"/>
                </a:rPr>
                <a:t>指令译码器</a:t>
              </a:r>
            </a:p>
          </p:txBody>
        </p:sp>
        <p:cxnSp>
          <p:nvCxnSpPr>
            <p:cNvPr id="369" name="直接连接符 368"/>
            <p:cNvCxnSpPr>
              <a:stCxn id="368" idx="2"/>
            </p:cNvCxnSpPr>
            <p:nvPr/>
          </p:nvCxnSpPr>
          <p:spPr>
            <a:xfrm>
              <a:off x="7435829" y="3337855"/>
              <a:ext cx="1512" cy="630484"/>
            </a:xfrm>
            <a:prstGeom prst="line">
              <a:avLst/>
            </a:prstGeom>
            <a:noFill/>
            <a:ln w="57150">
              <a:solidFill>
                <a:srgbClr val="59B2FF"/>
              </a:solidFill>
              <a:round/>
              <a:headEnd type="triangle"/>
              <a:tailEnd type="none" w="med" len="med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370" name="组合 369"/>
          <p:cNvGrpSpPr/>
          <p:nvPr/>
        </p:nvGrpSpPr>
        <p:grpSpPr>
          <a:xfrm>
            <a:off x="6208234" y="3011848"/>
            <a:ext cx="1211302" cy="801453"/>
            <a:chOff x="6885288" y="3456038"/>
            <a:chExt cx="1277545" cy="845282"/>
          </a:xfrm>
        </p:grpSpPr>
        <p:sp>
          <p:nvSpPr>
            <p:cNvPr id="371" name="Rectangle 45"/>
            <p:cNvSpPr>
              <a:spLocks noChangeArrowheads="1"/>
            </p:cNvSpPr>
            <p:nvPr/>
          </p:nvSpPr>
          <p:spPr bwMode="auto">
            <a:xfrm>
              <a:off x="6885288" y="3865784"/>
              <a:ext cx="1101080" cy="435536"/>
            </a:xfrm>
            <a:prstGeom prst="rect">
              <a:avLst/>
            </a:prstGeom>
            <a:solidFill>
              <a:srgbClr val="00B0F0"/>
            </a:solidFill>
            <a:ln w="28575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66775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325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" panose="020B0502040204020203" pitchFamily="34" charset="0"/>
                </a:rPr>
                <a:t>指令寄存器</a:t>
              </a:r>
              <a:endParaRPr lang="zh-CN" altLang="zh-CN" sz="1325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endParaRPr>
            </a:p>
          </p:txBody>
        </p:sp>
        <p:sp>
          <p:nvSpPr>
            <p:cNvPr id="372" name="Text Box 10"/>
            <p:cNvSpPr txBox="1">
              <a:spLocks noChangeArrowheads="1"/>
            </p:cNvSpPr>
            <p:nvPr/>
          </p:nvSpPr>
          <p:spPr bwMode="auto">
            <a:xfrm>
              <a:off x="7557702" y="3456038"/>
              <a:ext cx="605131" cy="4894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699" tIns="43349" rIns="86699" bIns="43349" numCol="1" anchor="ctr" anchorCtr="1" compatLnSpc="1"/>
            <a:lstStyle/>
            <a:p>
              <a:pPr defTabSz="866775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895" b="1" dirty="0">
                  <a:solidFill>
                    <a:srgbClr val="0066FF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IR</a:t>
              </a:r>
              <a:endParaRPr lang="en-US" altLang="zh-CN" sz="4550" b="1" dirty="0">
                <a:solidFill>
                  <a:srgbClr val="0066FF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</p:grpSp>
      <p:grpSp>
        <p:nvGrpSpPr>
          <p:cNvPr id="373" name="组合 372"/>
          <p:cNvGrpSpPr/>
          <p:nvPr/>
        </p:nvGrpSpPr>
        <p:grpSpPr>
          <a:xfrm>
            <a:off x="6321886" y="2043634"/>
            <a:ext cx="803898" cy="443206"/>
            <a:chOff x="7005156" y="2434875"/>
            <a:chExt cx="847861" cy="467444"/>
          </a:xfrm>
        </p:grpSpPr>
        <p:cxnSp>
          <p:nvCxnSpPr>
            <p:cNvPr id="374" name="直接箭头连接符 373"/>
            <p:cNvCxnSpPr/>
            <p:nvPr/>
          </p:nvCxnSpPr>
          <p:spPr>
            <a:xfrm flipV="1">
              <a:off x="7005156" y="2434875"/>
              <a:ext cx="0" cy="467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5" name="直接箭头连接符 374"/>
            <p:cNvCxnSpPr/>
            <p:nvPr/>
          </p:nvCxnSpPr>
          <p:spPr>
            <a:xfrm flipV="1">
              <a:off x="7126279" y="2434875"/>
              <a:ext cx="0" cy="467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6" name="直接箭头连接符 375"/>
            <p:cNvCxnSpPr/>
            <p:nvPr/>
          </p:nvCxnSpPr>
          <p:spPr>
            <a:xfrm flipV="1">
              <a:off x="7247402" y="2434875"/>
              <a:ext cx="0" cy="467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7" name="直接箭头连接符 376"/>
            <p:cNvCxnSpPr/>
            <p:nvPr/>
          </p:nvCxnSpPr>
          <p:spPr>
            <a:xfrm flipV="1">
              <a:off x="7368525" y="2434875"/>
              <a:ext cx="0" cy="467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8" name="直接箭头连接符 377"/>
            <p:cNvCxnSpPr/>
            <p:nvPr/>
          </p:nvCxnSpPr>
          <p:spPr>
            <a:xfrm flipV="1">
              <a:off x="7489648" y="2434875"/>
              <a:ext cx="0" cy="467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9" name="直接箭头连接符 378"/>
            <p:cNvCxnSpPr/>
            <p:nvPr/>
          </p:nvCxnSpPr>
          <p:spPr>
            <a:xfrm flipV="1">
              <a:off x="7610771" y="2434875"/>
              <a:ext cx="0" cy="467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0" name="直接箭头连接符 379"/>
            <p:cNvCxnSpPr/>
            <p:nvPr/>
          </p:nvCxnSpPr>
          <p:spPr>
            <a:xfrm flipV="1">
              <a:off x="7731894" y="2434875"/>
              <a:ext cx="0" cy="467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1" name="直接箭头连接符 380"/>
            <p:cNvCxnSpPr/>
            <p:nvPr/>
          </p:nvCxnSpPr>
          <p:spPr>
            <a:xfrm flipV="1">
              <a:off x="7853017" y="2434875"/>
              <a:ext cx="0" cy="467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2" name="组合 381"/>
          <p:cNvGrpSpPr/>
          <p:nvPr/>
        </p:nvGrpSpPr>
        <p:grpSpPr>
          <a:xfrm>
            <a:off x="7372388" y="2043634"/>
            <a:ext cx="1043986" cy="856159"/>
            <a:chOff x="8113107" y="2434875"/>
            <a:chExt cx="1101079" cy="902980"/>
          </a:xfrm>
        </p:grpSpPr>
        <p:sp>
          <p:nvSpPr>
            <p:cNvPr id="383" name="Rectangle 52"/>
            <p:cNvSpPr>
              <a:spLocks noChangeArrowheads="1"/>
            </p:cNvSpPr>
            <p:nvPr/>
          </p:nvSpPr>
          <p:spPr bwMode="auto">
            <a:xfrm>
              <a:off x="8113107" y="2902319"/>
              <a:ext cx="1101079" cy="435536"/>
            </a:xfrm>
            <a:prstGeom prst="rect">
              <a:avLst/>
            </a:prstGeom>
            <a:solidFill>
              <a:srgbClr val="FF0000"/>
            </a:solidFill>
            <a:ln w="28575">
              <a:solidFill>
                <a:schemeClr val="accent1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66775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325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" panose="020B0502040204020203" pitchFamily="34" charset="0"/>
                </a:rPr>
                <a:t>时序产生器</a:t>
              </a:r>
              <a:endParaRPr lang="zh-CN" altLang="zh-CN" sz="1325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endParaRPr>
            </a:p>
          </p:txBody>
        </p:sp>
        <p:cxnSp>
          <p:nvCxnSpPr>
            <p:cNvPr id="384" name="直接箭头连接符 383"/>
            <p:cNvCxnSpPr/>
            <p:nvPr/>
          </p:nvCxnSpPr>
          <p:spPr>
            <a:xfrm flipV="1">
              <a:off x="8248350" y="2434875"/>
              <a:ext cx="0" cy="467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5" name="直接箭头连接符 384"/>
            <p:cNvCxnSpPr/>
            <p:nvPr/>
          </p:nvCxnSpPr>
          <p:spPr>
            <a:xfrm flipV="1">
              <a:off x="8369473" y="2434875"/>
              <a:ext cx="0" cy="467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6" name="直接箭头连接符 385"/>
            <p:cNvCxnSpPr/>
            <p:nvPr/>
          </p:nvCxnSpPr>
          <p:spPr>
            <a:xfrm flipV="1">
              <a:off x="8490596" y="2434875"/>
              <a:ext cx="0" cy="467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7" name="直接箭头连接符 386"/>
            <p:cNvCxnSpPr/>
            <p:nvPr/>
          </p:nvCxnSpPr>
          <p:spPr>
            <a:xfrm flipV="1">
              <a:off x="8611719" y="2434875"/>
              <a:ext cx="0" cy="467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8" name="直接箭头连接符 387"/>
            <p:cNvCxnSpPr/>
            <p:nvPr/>
          </p:nvCxnSpPr>
          <p:spPr>
            <a:xfrm flipV="1">
              <a:off x="8732842" y="2434875"/>
              <a:ext cx="0" cy="467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9" name="直接箭头连接符 388"/>
            <p:cNvCxnSpPr/>
            <p:nvPr/>
          </p:nvCxnSpPr>
          <p:spPr>
            <a:xfrm flipV="1">
              <a:off x="8853965" y="2434875"/>
              <a:ext cx="0" cy="467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0" name="直接箭头连接符 389"/>
            <p:cNvCxnSpPr/>
            <p:nvPr/>
          </p:nvCxnSpPr>
          <p:spPr>
            <a:xfrm flipV="1">
              <a:off x="8975088" y="2434875"/>
              <a:ext cx="0" cy="467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1" name="直接箭头连接符 390"/>
            <p:cNvCxnSpPr/>
            <p:nvPr/>
          </p:nvCxnSpPr>
          <p:spPr>
            <a:xfrm flipV="1">
              <a:off x="9096211" y="2434875"/>
              <a:ext cx="0" cy="467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2" name="组合 391"/>
          <p:cNvGrpSpPr/>
          <p:nvPr/>
        </p:nvGrpSpPr>
        <p:grpSpPr>
          <a:xfrm>
            <a:off x="8536541" y="2043634"/>
            <a:ext cx="1043986" cy="856159"/>
            <a:chOff x="9340925" y="2434875"/>
            <a:chExt cx="1101079" cy="902980"/>
          </a:xfrm>
        </p:grpSpPr>
        <p:sp>
          <p:nvSpPr>
            <p:cNvPr id="393" name="Rectangle 52"/>
            <p:cNvSpPr>
              <a:spLocks noChangeArrowheads="1"/>
            </p:cNvSpPr>
            <p:nvPr/>
          </p:nvSpPr>
          <p:spPr bwMode="auto">
            <a:xfrm>
              <a:off x="9340925" y="2902319"/>
              <a:ext cx="1101079" cy="435536"/>
            </a:xfrm>
            <a:prstGeom prst="rect">
              <a:avLst/>
            </a:prstGeom>
            <a:solidFill>
              <a:srgbClr val="7030A0"/>
            </a:solidFill>
            <a:ln w="28575">
              <a:solidFill>
                <a:schemeClr val="accent1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66775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325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" panose="020B0502040204020203" pitchFamily="34" charset="0"/>
                </a:rPr>
                <a:t>中断逻辑</a:t>
              </a:r>
              <a:endParaRPr lang="zh-CN" altLang="zh-CN" sz="1325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endParaRPr>
            </a:p>
          </p:txBody>
        </p:sp>
        <p:cxnSp>
          <p:nvCxnSpPr>
            <p:cNvPr id="394" name="直接箭头连接符 393"/>
            <p:cNvCxnSpPr/>
            <p:nvPr/>
          </p:nvCxnSpPr>
          <p:spPr>
            <a:xfrm flipV="1">
              <a:off x="9733790" y="2434875"/>
              <a:ext cx="0" cy="467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5" name="直接箭头连接符 394"/>
            <p:cNvCxnSpPr/>
            <p:nvPr/>
          </p:nvCxnSpPr>
          <p:spPr>
            <a:xfrm flipV="1">
              <a:off x="9854913" y="2434875"/>
              <a:ext cx="0" cy="467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6" name="直接箭头连接符 395"/>
            <p:cNvCxnSpPr/>
            <p:nvPr/>
          </p:nvCxnSpPr>
          <p:spPr>
            <a:xfrm flipV="1">
              <a:off x="9976036" y="2434875"/>
              <a:ext cx="0" cy="467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7" name="直接箭头连接符 396"/>
            <p:cNvCxnSpPr/>
            <p:nvPr/>
          </p:nvCxnSpPr>
          <p:spPr>
            <a:xfrm flipV="1">
              <a:off x="10097159" y="2434875"/>
              <a:ext cx="0" cy="467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8" name="组合 397"/>
          <p:cNvGrpSpPr/>
          <p:nvPr/>
        </p:nvGrpSpPr>
        <p:grpSpPr>
          <a:xfrm>
            <a:off x="8536540" y="3011249"/>
            <a:ext cx="1043987" cy="794234"/>
            <a:chOff x="9340924" y="3455405"/>
            <a:chExt cx="1101080" cy="837669"/>
          </a:xfrm>
        </p:grpSpPr>
        <p:sp>
          <p:nvSpPr>
            <p:cNvPr id="399" name="Text Box 10"/>
            <p:cNvSpPr txBox="1">
              <a:spLocks noChangeArrowheads="1"/>
            </p:cNvSpPr>
            <p:nvPr/>
          </p:nvSpPr>
          <p:spPr bwMode="auto">
            <a:xfrm>
              <a:off x="9603510" y="3455405"/>
              <a:ext cx="605131" cy="4894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699" tIns="43349" rIns="86699" bIns="43349" numCol="1" anchor="ctr" anchorCtr="1" compatLnSpc="1"/>
            <a:lstStyle/>
            <a:p>
              <a:pPr defTabSz="866775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895" b="1" dirty="0">
                  <a:solidFill>
                    <a:srgbClr val="0066FF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PC</a:t>
              </a:r>
              <a:endParaRPr lang="en-US" altLang="zh-CN" sz="4550" b="1" dirty="0">
                <a:solidFill>
                  <a:srgbClr val="0066FF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400" name="Rectangle 45"/>
            <p:cNvSpPr>
              <a:spLocks noChangeArrowheads="1"/>
            </p:cNvSpPr>
            <p:nvPr/>
          </p:nvSpPr>
          <p:spPr bwMode="auto">
            <a:xfrm>
              <a:off x="9340924" y="3857538"/>
              <a:ext cx="1101080" cy="435536"/>
            </a:xfrm>
            <a:prstGeom prst="rect">
              <a:avLst/>
            </a:prstGeom>
            <a:solidFill>
              <a:srgbClr val="00B0F0"/>
            </a:solidFill>
            <a:ln w="28575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66775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325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" panose="020B0502040204020203" pitchFamily="34" charset="0"/>
                </a:rPr>
                <a:t>程序计数器</a:t>
              </a:r>
              <a:endParaRPr lang="zh-CN" altLang="zh-CN" sz="1325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endParaRPr>
            </a:p>
          </p:txBody>
        </p:sp>
      </p:grpSp>
      <p:grpSp>
        <p:nvGrpSpPr>
          <p:cNvPr id="401" name="组合 400"/>
          <p:cNvGrpSpPr/>
          <p:nvPr/>
        </p:nvGrpSpPr>
        <p:grpSpPr>
          <a:xfrm>
            <a:off x="6321886" y="1310858"/>
            <a:ext cx="3198317" cy="276803"/>
            <a:chOff x="7005156" y="1662024"/>
            <a:chExt cx="3373225" cy="291941"/>
          </a:xfrm>
        </p:grpSpPr>
        <p:cxnSp>
          <p:nvCxnSpPr>
            <p:cNvPr id="402" name="直接箭头连接符 401"/>
            <p:cNvCxnSpPr/>
            <p:nvPr/>
          </p:nvCxnSpPr>
          <p:spPr>
            <a:xfrm flipV="1">
              <a:off x="7005156" y="1662024"/>
              <a:ext cx="0" cy="29194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3" name="直接箭头连接符 402"/>
            <p:cNvCxnSpPr/>
            <p:nvPr/>
          </p:nvCxnSpPr>
          <p:spPr>
            <a:xfrm flipV="1">
              <a:off x="7140085" y="1662024"/>
              <a:ext cx="0" cy="29194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4" name="直接箭头连接符 403"/>
            <p:cNvCxnSpPr/>
            <p:nvPr/>
          </p:nvCxnSpPr>
          <p:spPr>
            <a:xfrm flipV="1">
              <a:off x="7275014" y="1662024"/>
              <a:ext cx="0" cy="29194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5" name="直接箭头连接符 404"/>
            <p:cNvCxnSpPr/>
            <p:nvPr/>
          </p:nvCxnSpPr>
          <p:spPr>
            <a:xfrm flipV="1">
              <a:off x="7409943" y="1662024"/>
              <a:ext cx="0" cy="29194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6" name="直接箭头连接符 405"/>
            <p:cNvCxnSpPr/>
            <p:nvPr/>
          </p:nvCxnSpPr>
          <p:spPr>
            <a:xfrm flipV="1">
              <a:off x="7544872" y="1662024"/>
              <a:ext cx="0" cy="29194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7" name="直接箭头连接符 406"/>
            <p:cNvCxnSpPr/>
            <p:nvPr/>
          </p:nvCxnSpPr>
          <p:spPr>
            <a:xfrm flipV="1">
              <a:off x="7679801" y="1662024"/>
              <a:ext cx="0" cy="29194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8" name="直接箭头连接符 407"/>
            <p:cNvCxnSpPr/>
            <p:nvPr/>
          </p:nvCxnSpPr>
          <p:spPr>
            <a:xfrm flipV="1">
              <a:off x="7814730" y="1662024"/>
              <a:ext cx="0" cy="29194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9" name="直接箭头连接符 408"/>
            <p:cNvCxnSpPr/>
            <p:nvPr/>
          </p:nvCxnSpPr>
          <p:spPr>
            <a:xfrm flipV="1">
              <a:off x="7949659" y="1662024"/>
              <a:ext cx="0" cy="29194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0" name="直接箭头连接符 409"/>
            <p:cNvCxnSpPr/>
            <p:nvPr/>
          </p:nvCxnSpPr>
          <p:spPr>
            <a:xfrm flipV="1">
              <a:off x="8084588" y="1662024"/>
              <a:ext cx="0" cy="29194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1" name="直接箭头连接符 410"/>
            <p:cNvCxnSpPr/>
            <p:nvPr/>
          </p:nvCxnSpPr>
          <p:spPr>
            <a:xfrm flipV="1">
              <a:off x="8219517" y="1662024"/>
              <a:ext cx="0" cy="29194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2" name="直接箭头连接符 411"/>
            <p:cNvCxnSpPr/>
            <p:nvPr/>
          </p:nvCxnSpPr>
          <p:spPr>
            <a:xfrm flipV="1">
              <a:off x="9164020" y="1662024"/>
              <a:ext cx="0" cy="29194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3" name="直接箭头连接符 412"/>
            <p:cNvCxnSpPr/>
            <p:nvPr/>
          </p:nvCxnSpPr>
          <p:spPr>
            <a:xfrm flipV="1">
              <a:off x="9298949" y="1662024"/>
              <a:ext cx="0" cy="29194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4" name="直接箭头连接符 413"/>
            <p:cNvCxnSpPr/>
            <p:nvPr/>
          </p:nvCxnSpPr>
          <p:spPr>
            <a:xfrm flipV="1">
              <a:off x="9433878" y="1662024"/>
              <a:ext cx="0" cy="29194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5" name="直接箭头连接符 414"/>
            <p:cNvCxnSpPr/>
            <p:nvPr/>
          </p:nvCxnSpPr>
          <p:spPr>
            <a:xfrm flipV="1">
              <a:off x="9568807" y="1662024"/>
              <a:ext cx="0" cy="29194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6" name="直接箭头连接符 415"/>
            <p:cNvCxnSpPr/>
            <p:nvPr/>
          </p:nvCxnSpPr>
          <p:spPr>
            <a:xfrm flipV="1">
              <a:off x="9703736" y="1662024"/>
              <a:ext cx="0" cy="29194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7" name="直接箭头连接符 416"/>
            <p:cNvCxnSpPr/>
            <p:nvPr/>
          </p:nvCxnSpPr>
          <p:spPr>
            <a:xfrm flipV="1">
              <a:off x="9838665" y="1662024"/>
              <a:ext cx="0" cy="29194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8" name="直接箭头连接符 417"/>
            <p:cNvCxnSpPr/>
            <p:nvPr/>
          </p:nvCxnSpPr>
          <p:spPr>
            <a:xfrm flipV="1">
              <a:off x="9973594" y="1662024"/>
              <a:ext cx="0" cy="29194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9" name="直接箭头连接符 418"/>
            <p:cNvCxnSpPr/>
            <p:nvPr/>
          </p:nvCxnSpPr>
          <p:spPr>
            <a:xfrm flipV="1">
              <a:off x="10108523" y="1662024"/>
              <a:ext cx="0" cy="29194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0" name="直接箭头连接符 419"/>
            <p:cNvCxnSpPr/>
            <p:nvPr/>
          </p:nvCxnSpPr>
          <p:spPr>
            <a:xfrm flipV="1">
              <a:off x="10243452" y="1662024"/>
              <a:ext cx="0" cy="29194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1" name="直接箭头连接符 420"/>
            <p:cNvCxnSpPr/>
            <p:nvPr/>
          </p:nvCxnSpPr>
          <p:spPr>
            <a:xfrm flipV="1">
              <a:off x="10378381" y="1662024"/>
              <a:ext cx="0" cy="29194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7" name="TextBox 24"/>
          <p:cNvSpPr txBox="1"/>
          <p:nvPr/>
        </p:nvSpPr>
        <p:spPr>
          <a:xfrm>
            <a:off x="626814" y="956467"/>
            <a:ext cx="5131461" cy="5146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25120" indent="-325120" defTabSz="866775" fontAlgn="base">
              <a:lnSpc>
                <a:spcPct val="150000"/>
              </a:lnSpc>
              <a:spcBef>
                <a:spcPts val="570"/>
              </a:spcBef>
              <a:spcAft>
                <a:spcPts val="570"/>
              </a:spcAft>
              <a:buClr>
                <a:srgbClr val="FFC000"/>
              </a:buClr>
              <a:buFont typeface="Wingdings" panose="05000000000000000000" pitchFamily="2" charset="2"/>
              <a:buChar char="n"/>
            </a:pPr>
            <a:r>
              <a:rPr lang="zh-CN" altLang="en-US" sz="26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Black" panose="020B0A02040204020203" pitchFamily="34" charset="0"/>
                <a:sym typeface="Arial" panose="020B0604020202020204" pitchFamily="34" charset="0"/>
              </a:rPr>
              <a:t>运算器    数据加工</a:t>
            </a:r>
            <a:endParaRPr lang="en-US" altLang="zh-CN" sz="26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 Black" panose="020B0A02040204020203" pitchFamily="34" charset="0"/>
              <a:sym typeface="Arial" panose="020B0604020202020204" pitchFamily="34" charset="0"/>
            </a:endParaRPr>
          </a:p>
          <a:p>
            <a:pPr marL="325120" indent="-325120" defTabSz="866775" fontAlgn="base">
              <a:lnSpc>
                <a:spcPct val="150000"/>
              </a:lnSpc>
              <a:spcBef>
                <a:spcPts val="570"/>
              </a:spcBef>
              <a:spcAft>
                <a:spcPts val="570"/>
              </a:spcAft>
              <a:buClr>
                <a:srgbClr val="FFC000"/>
              </a:buClr>
              <a:buFont typeface="Wingdings" panose="05000000000000000000" pitchFamily="2" charset="2"/>
              <a:buChar char="n"/>
            </a:pPr>
            <a:r>
              <a:rPr lang="zh-CN" altLang="en-US" sz="26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Black" panose="020B0A02040204020203" pitchFamily="34" charset="0"/>
                <a:sym typeface="Arial" panose="020B0604020202020204" pitchFamily="34" charset="0"/>
              </a:rPr>
              <a:t>控制器    程序执行</a:t>
            </a:r>
            <a:r>
              <a:rPr lang="en-US" altLang="zh-CN" sz="26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Black" panose="020B0A02040204020203" pitchFamily="34" charset="0"/>
                <a:sym typeface="Arial" panose="020B0604020202020204" pitchFamily="34" charset="0"/>
              </a:rPr>
              <a:t>/</a:t>
            </a:r>
            <a:r>
              <a:rPr lang="zh-CN" altLang="en-US" sz="26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Black" panose="020B0A02040204020203" pitchFamily="34" charset="0"/>
                <a:sym typeface="Arial" panose="020B0604020202020204" pitchFamily="34" charset="0"/>
              </a:rPr>
              <a:t>指令执行</a:t>
            </a:r>
          </a:p>
          <a:p>
            <a:pPr marL="932180" lvl="1" indent="-325120" defTabSz="866775" fontAlgn="base">
              <a:lnSpc>
                <a:spcPct val="150000"/>
              </a:lnSpc>
              <a:spcBef>
                <a:spcPts val="570"/>
              </a:spcBef>
              <a:spcAft>
                <a:spcPts val="570"/>
              </a:spcAft>
              <a:buFont typeface="Wingdings" panose="05000000000000000000" pitchFamily="2" charset="2"/>
              <a:buChar char="u"/>
            </a:pP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取指令</a:t>
            </a:r>
            <a:endParaRPr lang="en-US" altLang="zh-CN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marL="1541145" lvl="2" indent="-325120" defTabSz="866775" fontAlgn="base">
              <a:lnSpc>
                <a:spcPct val="150000"/>
              </a:lnSpc>
              <a:spcBef>
                <a:spcPts val="570"/>
              </a:spcBef>
              <a:spcAft>
                <a:spcPts val="570"/>
              </a:spcAft>
              <a:buFont typeface="Wingdings" panose="05000000000000000000" pitchFamily="2" charset="2"/>
              <a:buChar char="u"/>
            </a:pPr>
            <a:r>
              <a:rPr lang="en-US" altLang="zh-CN" sz="2600" b="1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Mem[PC++] </a:t>
            </a:r>
            <a:r>
              <a:rPr lang="en-US" altLang="zh-CN" sz="2600" b="1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 IR</a:t>
            </a:r>
            <a:endParaRPr lang="zh-CN" altLang="en-US" sz="2600" b="1" dirty="0">
              <a:solidFill>
                <a:srgbClr val="0066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marL="932180" lvl="1" indent="-325120" defTabSz="866775" fontAlgn="base">
              <a:lnSpc>
                <a:spcPct val="150000"/>
              </a:lnSpc>
              <a:spcBef>
                <a:spcPts val="570"/>
              </a:spcBef>
              <a:spcAft>
                <a:spcPts val="570"/>
              </a:spcAft>
              <a:buFont typeface="Wingdings" panose="05000000000000000000" pitchFamily="2" charset="2"/>
              <a:buChar char="u"/>
            </a:pP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执行指令</a:t>
            </a:r>
            <a:endParaRPr lang="en-US" altLang="zh-CN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marL="1541145" lvl="2" indent="-325120" defTabSz="866775" fontAlgn="base">
              <a:lnSpc>
                <a:spcPct val="150000"/>
              </a:lnSpc>
              <a:spcBef>
                <a:spcPts val="570"/>
              </a:spcBef>
              <a:spcAft>
                <a:spcPts val="570"/>
              </a:spcAft>
              <a:buFont typeface="Wingdings" panose="05000000000000000000" pitchFamily="2" charset="2"/>
              <a:buChar char="u"/>
            </a:pPr>
            <a:r>
              <a:rPr lang="zh-CN" altLang="en-US" sz="2600" b="1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指令字→控制信号序列</a:t>
            </a:r>
          </a:p>
          <a:p>
            <a:pPr marL="1541145" lvl="2" indent="-325120" defTabSz="866775" fontAlgn="base">
              <a:lnSpc>
                <a:spcPct val="150000"/>
              </a:lnSpc>
              <a:spcBef>
                <a:spcPts val="570"/>
              </a:spcBef>
              <a:spcAft>
                <a:spcPts val="570"/>
              </a:spcAft>
              <a:buFont typeface="Wingdings" panose="05000000000000000000" pitchFamily="2" charset="2"/>
              <a:buChar char="u"/>
            </a:pPr>
            <a:r>
              <a:rPr lang="zh-CN" altLang="en-US" sz="2600" b="1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信号序列→</a:t>
            </a:r>
            <a:r>
              <a:rPr lang="zh-CN" altLang="en-US" sz="2600" b="1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数据通路</a:t>
            </a:r>
            <a:endParaRPr lang="zh-CN" altLang="en-US" sz="2600" b="1" dirty="0">
              <a:solidFill>
                <a:srgbClr val="0066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28" name="任意多边形 427"/>
          <p:cNvSpPr/>
          <p:nvPr/>
        </p:nvSpPr>
        <p:spPr>
          <a:xfrm>
            <a:off x="9427301" y="3815684"/>
            <a:ext cx="903111" cy="421452"/>
          </a:xfrm>
          <a:custGeom>
            <a:avLst/>
            <a:gdLst>
              <a:gd name="connsiteX0" fmla="*/ 0 w 952500"/>
              <a:gd name="connsiteY0" fmla="*/ 0 h 444500"/>
              <a:gd name="connsiteX1" fmla="*/ 0 w 952500"/>
              <a:gd name="connsiteY1" fmla="*/ 444500 h 444500"/>
              <a:gd name="connsiteX2" fmla="*/ 952500 w 952500"/>
              <a:gd name="connsiteY2" fmla="*/ 444500 h 444500"/>
              <a:gd name="connsiteX3" fmla="*/ 952500 w 952500"/>
              <a:gd name="connsiteY3" fmla="*/ 152400 h 444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2500" h="444500">
                <a:moveTo>
                  <a:pt x="0" y="0"/>
                </a:moveTo>
                <a:lnTo>
                  <a:pt x="0" y="444500"/>
                </a:lnTo>
                <a:lnTo>
                  <a:pt x="952500" y="444500"/>
                </a:lnTo>
                <a:lnTo>
                  <a:pt x="952500" y="152400"/>
                </a:lnTo>
              </a:path>
            </a:pathLst>
          </a:custGeom>
          <a:noFill/>
          <a:ln w="57150">
            <a:solidFill>
              <a:srgbClr val="FFC000"/>
            </a:solidFill>
            <a:round/>
            <a:headEnd type="triangle"/>
            <a:tailEnd type="triangl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rtlCol="0" anchor="ctr"/>
          <a:lstStyle/>
          <a:p>
            <a:pPr algn="ctr" defTabSz="866775" fontAlgn="base">
              <a:spcBef>
                <a:spcPct val="0"/>
              </a:spcBef>
              <a:spcAft>
                <a:spcPct val="0"/>
              </a:spcAft>
            </a:pPr>
            <a:endParaRPr lang="zh-CN" altLang="en-US" sz="1705">
              <a:solidFill>
                <a:prstClr val="black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429" name="圆角矩形 428"/>
          <p:cNvSpPr/>
          <p:nvPr/>
        </p:nvSpPr>
        <p:spPr bwMode="auto">
          <a:xfrm>
            <a:off x="1806765" y="3188139"/>
            <a:ext cx="3673043" cy="682743"/>
          </a:xfrm>
          <a:prstGeom prst="roundRect">
            <a:avLst/>
          </a:prstGeom>
          <a:noFill/>
          <a:ln w="57150">
            <a:solidFill>
              <a:srgbClr val="FF66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86699" tIns="43349" rIns="86699" bIns="43349" numCol="1" rtlCol="0" anchor="t" anchorCtr="0" compatLnSpc="1"/>
          <a:lstStyle/>
          <a:p>
            <a:pPr algn="ctr" defTabSz="866775" fontAlgn="base">
              <a:spcBef>
                <a:spcPct val="0"/>
              </a:spcBef>
              <a:spcAft>
                <a:spcPct val="0"/>
              </a:spcAft>
            </a:pPr>
            <a:endParaRPr lang="zh-CN" altLang="en-US" sz="2600">
              <a:solidFill>
                <a:srgbClr val="E7E6E6">
                  <a:lumMod val="75000"/>
                </a:srgbClr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10"/>
          <p:cNvSpPr>
            <a:spLocks noChangeArrowheads="1"/>
          </p:cNvSpPr>
          <p:nvPr/>
        </p:nvSpPr>
        <p:spPr bwMode="auto">
          <a:xfrm>
            <a:off x="6558735" y="1207592"/>
            <a:ext cx="5275311" cy="4982062"/>
          </a:xfrm>
          <a:prstGeom prst="rect">
            <a:avLst/>
          </a:prstGeom>
          <a:solidFill>
            <a:srgbClr val="FFFFCC"/>
          </a:solidFill>
          <a:ln w="9525">
            <a:solidFill>
              <a:schemeClr val="accent1">
                <a:lumMod val="50000"/>
              </a:schemeClr>
            </a:solidFill>
            <a:prstDash val="dash"/>
            <a:miter lim="800000"/>
          </a:ln>
        </p:spPr>
        <p:txBody>
          <a:bodyPr vert="horz" wrap="square" lIns="86699" tIns="43349" rIns="86699" bIns="43349" numCol="1" anchor="t" anchorCtr="0" compatLnSpc="1"/>
          <a:lstStyle/>
          <a:p>
            <a:endParaRPr lang="zh-CN" altLang="en-US" sz="3600"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7822" y="257614"/>
            <a:ext cx="6198301" cy="617641"/>
          </a:xfrm>
        </p:spPr>
        <p:txBody>
          <a:bodyPr/>
          <a:lstStyle/>
          <a:p>
            <a:r>
              <a:rPr lang="zh-CN" altLang="en-US"/>
              <a:t>单总线结构</a:t>
            </a:r>
            <a:r>
              <a:rPr lang="en-US" altLang="zh-CN"/>
              <a:t>CPU</a:t>
            </a:r>
            <a:r>
              <a:rPr lang="zh-CN" altLang="en-US"/>
              <a:t>实例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10393551" y="2277096"/>
            <a:ext cx="858666" cy="711391"/>
            <a:chOff x="10819307" y="2466844"/>
            <a:chExt cx="905624" cy="750295"/>
          </a:xfrm>
        </p:grpSpPr>
        <p:sp>
          <p:nvSpPr>
            <p:cNvPr id="6" name="Line 7"/>
            <p:cNvSpPr>
              <a:spLocks noChangeShapeType="1"/>
            </p:cNvSpPr>
            <p:nvPr/>
          </p:nvSpPr>
          <p:spPr bwMode="auto">
            <a:xfrm rot="16200000">
              <a:off x="11096748" y="2630505"/>
              <a:ext cx="327322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6699" tIns="43349" rIns="86699" bIns="43349" numCol="1" anchor="t" anchorCtr="0" compatLnSpc="1"/>
            <a:lstStyle/>
            <a:p>
              <a:endParaRPr lang="zh-CN" altLang="en-US" sz="1100">
                <a:latin typeface="Segoe UI Black" panose="020B0A02040204020203" pitchFamily="34" charset="0"/>
                <a:ea typeface="微软雅黑" panose="020B0503020204020204" pitchFamily="34" charset="-122"/>
                <a:cs typeface="Segoe UI Black" panose="020B0A02040204020203" pitchFamily="34" charset="0"/>
              </a:endParaRPr>
            </a:p>
          </p:txBody>
        </p:sp>
        <p:sp>
          <p:nvSpPr>
            <p:cNvPr id="7" name="Rectangle 104"/>
            <p:cNvSpPr>
              <a:spLocks noChangeArrowheads="1"/>
            </p:cNvSpPr>
            <p:nvPr/>
          </p:nvSpPr>
          <p:spPr bwMode="auto">
            <a:xfrm>
              <a:off x="10819307" y="2790423"/>
              <a:ext cx="905624" cy="426716"/>
            </a:xfrm>
            <a:prstGeom prst="rect">
              <a:avLst/>
            </a:prstGeom>
            <a:solidFill>
              <a:srgbClr val="FF0000"/>
            </a:solidFill>
            <a:ln w="28575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b="1">
                  <a:solidFill>
                    <a:schemeClr val="bg1"/>
                  </a:solidFill>
                  <a:latin typeface="Segoe UI Black" panose="020B0A02040204020203" pitchFamily="34" charset="0"/>
                  <a:ea typeface="微软雅黑" panose="020B0503020204020204" pitchFamily="34" charset="-122"/>
                  <a:cs typeface="Segoe UI Black" panose="020B0A02040204020203" pitchFamily="34" charset="0"/>
                </a:rPr>
                <a:t>时序部件</a:t>
              </a:r>
              <a:endParaRPr lang="en-US" altLang="zh-CN" sz="1200" b="1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6940930" y="1506758"/>
            <a:ext cx="2183057" cy="656338"/>
            <a:chOff x="7177868" y="1654379"/>
            <a:chExt cx="2302442" cy="692230"/>
          </a:xfrm>
        </p:grpSpPr>
        <p:cxnSp>
          <p:nvCxnSpPr>
            <p:cNvPr id="9" name="直接箭头连接符 8"/>
            <p:cNvCxnSpPr/>
            <p:nvPr/>
          </p:nvCxnSpPr>
          <p:spPr>
            <a:xfrm>
              <a:off x="7177868" y="1917849"/>
              <a:ext cx="544260" cy="0"/>
            </a:xfrm>
            <a:prstGeom prst="straightConnector1">
              <a:avLst/>
            </a:prstGeom>
            <a:noFill/>
            <a:ln w="12700">
              <a:solidFill>
                <a:srgbClr val="0066FF"/>
              </a:solidFill>
              <a:round/>
              <a:headEnd w="lg" len="lg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" name="直接箭头连接符 9"/>
            <p:cNvCxnSpPr/>
            <p:nvPr/>
          </p:nvCxnSpPr>
          <p:spPr>
            <a:xfrm>
              <a:off x="7177869" y="2084733"/>
              <a:ext cx="544260" cy="0"/>
            </a:xfrm>
            <a:prstGeom prst="straightConnector1">
              <a:avLst/>
            </a:prstGeom>
            <a:noFill/>
            <a:ln w="12700">
              <a:solidFill>
                <a:srgbClr val="0066FF"/>
              </a:solidFill>
              <a:round/>
              <a:headEnd w="lg" len="lg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11" name="组合 10"/>
            <p:cNvGrpSpPr/>
            <p:nvPr/>
          </p:nvGrpSpPr>
          <p:grpSpPr>
            <a:xfrm>
              <a:off x="7190721" y="1654379"/>
              <a:ext cx="2289589" cy="692230"/>
              <a:chOff x="7190721" y="1654379"/>
              <a:chExt cx="2289589" cy="692230"/>
            </a:xfrm>
          </p:grpSpPr>
          <p:sp>
            <p:nvSpPr>
              <p:cNvPr id="12" name="Line 7"/>
              <p:cNvSpPr>
                <a:spLocks noChangeShapeType="1"/>
              </p:cNvSpPr>
              <p:nvPr/>
            </p:nvSpPr>
            <p:spPr bwMode="auto">
              <a:xfrm flipH="1">
                <a:off x="8623192" y="1920746"/>
                <a:ext cx="835600" cy="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tailEnd type="triangl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86699" tIns="43349" rIns="86699" bIns="43349" numCol="1" anchor="t" anchorCtr="0" compatLnSpc="1"/>
              <a:lstStyle/>
              <a:p>
                <a:endParaRPr lang="zh-CN" altLang="en-US" sz="1200">
                  <a:solidFill>
                    <a:schemeClr val="bg2">
                      <a:lumMod val="75000"/>
                    </a:schemeClr>
                  </a:solidFill>
                  <a:latin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  <p:cxnSp>
            <p:nvCxnSpPr>
              <p:cNvPr id="13" name="直接连接符 12"/>
              <p:cNvCxnSpPr/>
              <p:nvPr/>
            </p:nvCxnSpPr>
            <p:spPr>
              <a:xfrm>
                <a:off x="8632095" y="2094448"/>
                <a:ext cx="848215" cy="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14" name="等腰三角形 13"/>
              <p:cNvSpPr/>
              <p:nvPr/>
            </p:nvSpPr>
            <p:spPr>
              <a:xfrm rot="5400000" flipH="1">
                <a:off x="8963127" y="2020085"/>
                <a:ext cx="159131" cy="148725"/>
              </a:xfrm>
              <a:prstGeom prst="triangle">
                <a:avLst/>
              </a:prstGeom>
              <a:solidFill>
                <a:schemeClr val="bg1"/>
              </a:solidFill>
              <a:ln w="19050">
                <a:solidFill>
                  <a:srgbClr val="000000"/>
                </a:solidFill>
                <a:round/>
                <a:tailEnd type="triangle" w="lg" len="lg"/>
              </a:ln>
            </p:spPr>
            <p:txBody>
              <a:bodyPr vert="horz" wrap="square" lIns="86699" tIns="43349" rIns="86699" bIns="43349" numCol="1" anchor="t" anchorCtr="0" compatLnSpc="1"/>
              <a:lstStyle/>
              <a:p>
                <a:endParaRPr lang="zh-CN" altLang="en-US" sz="1200">
                  <a:solidFill>
                    <a:schemeClr val="bg2">
                      <a:lumMod val="75000"/>
                    </a:schemeClr>
                  </a:solidFill>
                  <a:latin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  <p:sp>
            <p:nvSpPr>
              <p:cNvPr id="15" name="Rectangle 104"/>
              <p:cNvSpPr>
                <a:spLocks noChangeArrowheads="1"/>
              </p:cNvSpPr>
              <p:nvPr/>
            </p:nvSpPr>
            <p:spPr bwMode="auto">
              <a:xfrm>
                <a:off x="7728993" y="1763752"/>
                <a:ext cx="894199" cy="426716"/>
              </a:xfrm>
              <a:prstGeom prst="rect">
                <a:avLst/>
              </a:prstGeom>
              <a:solidFill>
                <a:srgbClr val="59B2FF"/>
              </a:solidFill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 b="1">
                    <a:solidFill>
                      <a:schemeClr val="bg1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PC</a:t>
                </a:r>
              </a:p>
            </p:txBody>
          </p:sp>
          <p:sp>
            <p:nvSpPr>
              <p:cNvPr id="16" name="Text Box 54"/>
              <p:cNvSpPr txBox="1">
                <a:spLocks noChangeArrowheads="1"/>
              </p:cNvSpPr>
              <p:nvPr/>
            </p:nvSpPr>
            <p:spPr bwMode="auto">
              <a:xfrm>
                <a:off x="7197209" y="1654379"/>
                <a:ext cx="398032" cy="40491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0" tIns="43349" rIns="0" bIns="43349" numCol="1" anchor="t" anchorCtr="0" compatLnSpc="1"/>
              <a:lstStyle/>
              <a:p>
                <a:pPr defTabSz="866775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1200" err="1">
                    <a:solidFill>
                      <a:srgbClr val="0066FF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PC</a:t>
                </a:r>
                <a:r>
                  <a:rPr lang="en-US" altLang="zh-CN" sz="1200" baseline="-25000" err="1">
                    <a:solidFill>
                      <a:srgbClr val="0066FF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in</a:t>
                </a:r>
                <a:endParaRPr lang="en-US" altLang="zh-CN" sz="1200" baseline="-25000">
                  <a:solidFill>
                    <a:srgbClr val="0066FF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  <p:sp>
            <p:nvSpPr>
              <p:cNvPr id="17" name="Text Box 52"/>
              <p:cNvSpPr txBox="1">
                <a:spLocks noChangeArrowheads="1"/>
              </p:cNvSpPr>
              <p:nvPr/>
            </p:nvSpPr>
            <p:spPr bwMode="auto">
              <a:xfrm>
                <a:off x="7190721" y="2046523"/>
                <a:ext cx="480586" cy="3000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0" tIns="43349" rIns="0" bIns="43349" numCol="1" anchor="t" anchorCtr="0" compatLnSpc="1"/>
              <a:lstStyle/>
              <a:p>
                <a:pPr defTabSz="866775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1200" err="1">
                    <a:solidFill>
                      <a:srgbClr val="0066FF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PC</a:t>
                </a:r>
                <a:r>
                  <a:rPr lang="en-US" altLang="zh-CN" sz="1200" baseline="-25000" err="1">
                    <a:solidFill>
                      <a:srgbClr val="0066FF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out</a:t>
                </a:r>
                <a:endParaRPr lang="en-US" altLang="zh-CN" sz="1200" baseline="-25000">
                  <a:solidFill>
                    <a:srgbClr val="0066FF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</p:grpSp>
      </p:grpSp>
      <p:grpSp>
        <p:nvGrpSpPr>
          <p:cNvPr id="82" name="组合 81"/>
          <p:cNvGrpSpPr/>
          <p:nvPr/>
        </p:nvGrpSpPr>
        <p:grpSpPr>
          <a:xfrm>
            <a:off x="8473910" y="1226542"/>
            <a:ext cx="777465" cy="4934647"/>
            <a:chOff x="8794675" y="1358838"/>
            <a:chExt cx="819982" cy="5204510"/>
          </a:xfrm>
        </p:grpSpPr>
        <p:sp>
          <p:nvSpPr>
            <p:cNvPr id="83" name="Text Box 109"/>
            <p:cNvSpPr txBox="1">
              <a:spLocks noChangeArrowheads="1"/>
            </p:cNvSpPr>
            <p:nvPr/>
          </p:nvSpPr>
          <p:spPr bwMode="auto">
            <a:xfrm>
              <a:off x="8794675" y="1373302"/>
              <a:ext cx="799792" cy="340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699" tIns="43349" rIns="86699" bIns="43349" numCol="1" anchor="t" anchorCtr="0" compatLnSpc="1"/>
            <a:lstStyle/>
            <a:p>
              <a:pPr defTabSz="866775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200" b="1" dirty="0">
                  <a:latin typeface="Segoe UI Black" panose="020B0A02040204020203" pitchFamily="34" charset="0"/>
                  <a:ea typeface="微软雅黑" panose="020B0503020204020204" pitchFamily="34" charset="-122"/>
                  <a:cs typeface="Segoe UI Black" panose="020B0A02040204020203" pitchFamily="34" charset="0"/>
                </a:rPr>
                <a:t>内总线</a:t>
              </a:r>
              <a:endParaRPr lang="zh-CN" altLang="en-US" sz="3200" b="1" dirty="0">
                <a:latin typeface="Segoe UI Black" panose="020B0A02040204020203" pitchFamily="34" charset="0"/>
                <a:ea typeface="微软雅黑" panose="020B0503020204020204" pitchFamily="34" charset="-122"/>
                <a:cs typeface="Segoe UI Black" panose="020B0A02040204020203" pitchFamily="34" charset="0"/>
              </a:endParaRPr>
            </a:p>
          </p:txBody>
        </p:sp>
        <p:sp>
          <p:nvSpPr>
            <p:cNvPr id="84" name="上下箭头 83"/>
            <p:cNvSpPr/>
            <p:nvPr/>
          </p:nvSpPr>
          <p:spPr>
            <a:xfrm>
              <a:off x="9427634" y="1358838"/>
              <a:ext cx="187023" cy="5204510"/>
            </a:xfrm>
            <a:prstGeom prst="upDownArrow">
              <a:avLst/>
            </a:prstGeom>
            <a:solidFill>
              <a:srgbClr val="FFFFFF"/>
            </a:solidFill>
            <a:ln w="19050">
              <a:solidFill>
                <a:srgbClr val="000000"/>
              </a:solidFill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eaVert" wrap="square" lIns="86699" tIns="43349" rIns="86699" bIns="43349" numCol="1" anchor="t" anchorCtr="0" compatLnSpc="1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3600">
                <a:solidFill>
                  <a:schemeClr val="bg2">
                    <a:lumMod val="75000"/>
                  </a:schemeClr>
                </a:solidFill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</p:grpSp>
      <p:grpSp>
        <p:nvGrpSpPr>
          <p:cNvPr id="85" name="组合 84"/>
          <p:cNvGrpSpPr/>
          <p:nvPr/>
        </p:nvGrpSpPr>
        <p:grpSpPr>
          <a:xfrm>
            <a:off x="9925575" y="1316254"/>
            <a:ext cx="1556542" cy="597916"/>
            <a:chOff x="10325741" y="1453458"/>
            <a:chExt cx="1641666" cy="630614"/>
          </a:xfrm>
        </p:grpSpPr>
        <p:sp>
          <p:nvSpPr>
            <p:cNvPr id="86" name="Line 117"/>
            <p:cNvSpPr>
              <a:spLocks noChangeShapeType="1"/>
            </p:cNvSpPr>
            <p:nvPr/>
          </p:nvSpPr>
          <p:spPr bwMode="auto">
            <a:xfrm flipV="1">
              <a:off x="10325741" y="1728043"/>
              <a:ext cx="0" cy="291574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headEnd w="lg" len="lg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6699" tIns="43349" rIns="86699" bIns="43349" numCol="1" anchor="t" anchorCtr="0" compatLnSpc="1"/>
            <a:lstStyle/>
            <a:p>
              <a:endParaRPr lang="zh-CN" altLang="en-US" sz="1200">
                <a:solidFill>
                  <a:srgbClr val="FF0000"/>
                </a:solidFill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87" name="Line 117"/>
            <p:cNvSpPr>
              <a:spLocks noChangeShapeType="1"/>
            </p:cNvSpPr>
            <p:nvPr/>
          </p:nvSpPr>
          <p:spPr bwMode="auto">
            <a:xfrm flipV="1">
              <a:off x="10469841" y="1728043"/>
              <a:ext cx="1039" cy="291574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headEnd w="lg" len="lg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6699" tIns="43349" rIns="86699" bIns="43349" numCol="1" anchor="t" anchorCtr="0" compatLnSpc="1"/>
            <a:lstStyle/>
            <a:p>
              <a:endParaRPr lang="zh-CN" altLang="en-US" sz="1200">
                <a:solidFill>
                  <a:srgbClr val="FF0000"/>
                </a:solidFill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88" name="Line 117"/>
            <p:cNvSpPr>
              <a:spLocks noChangeShapeType="1"/>
            </p:cNvSpPr>
            <p:nvPr/>
          </p:nvSpPr>
          <p:spPr bwMode="auto">
            <a:xfrm flipV="1">
              <a:off x="11346666" y="1728042"/>
              <a:ext cx="0" cy="291575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headEnd w="lg" len="lg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6699" tIns="43349" rIns="86699" bIns="43349" numCol="1" anchor="t" anchorCtr="0" compatLnSpc="1"/>
            <a:lstStyle/>
            <a:p>
              <a:endParaRPr lang="zh-CN" altLang="en-US" sz="1200">
                <a:solidFill>
                  <a:srgbClr val="FF0000"/>
                </a:solidFill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89" name="Line 117"/>
            <p:cNvSpPr>
              <a:spLocks noChangeShapeType="1"/>
            </p:cNvSpPr>
            <p:nvPr/>
          </p:nvSpPr>
          <p:spPr bwMode="auto">
            <a:xfrm flipV="1">
              <a:off x="11499590" y="1731523"/>
              <a:ext cx="0" cy="288094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headEnd w="lg" len="lg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6699" tIns="43349" rIns="86699" bIns="43349" numCol="1" anchor="t" anchorCtr="0" compatLnSpc="1"/>
            <a:lstStyle/>
            <a:p>
              <a:endParaRPr lang="zh-CN" altLang="en-US" sz="1200">
                <a:solidFill>
                  <a:srgbClr val="FF0000"/>
                </a:solidFill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90" name="Line 117"/>
            <p:cNvSpPr>
              <a:spLocks noChangeShapeType="1"/>
            </p:cNvSpPr>
            <p:nvPr/>
          </p:nvSpPr>
          <p:spPr bwMode="auto">
            <a:xfrm flipV="1">
              <a:off x="10632449" y="1728042"/>
              <a:ext cx="0" cy="278513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headEnd w="lg" len="lg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6699" tIns="43349" rIns="86699" bIns="43349" numCol="1" anchor="t" anchorCtr="0" compatLnSpc="1"/>
            <a:lstStyle/>
            <a:p>
              <a:endParaRPr lang="zh-CN" altLang="en-US" sz="1200">
                <a:solidFill>
                  <a:srgbClr val="FF0000"/>
                </a:solidFill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91" name="Line 117"/>
            <p:cNvSpPr>
              <a:spLocks noChangeShapeType="1"/>
            </p:cNvSpPr>
            <p:nvPr/>
          </p:nvSpPr>
          <p:spPr bwMode="auto">
            <a:xfrm flipV="1">
              <a:off x="11194948" y="1728042"/>
              <a:ext cx="0" cy="278514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headEnd w="lg" len="lg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6699" tIns="43349" rIns="86699" bIns="43349" numCol="1" anchor="t" anchorCtr="0" compatLnSpc="1"/>
            <a:lstStyle/>
            <a:p>
              <a:endParaRPr lang="zh-CN" altLang="en-US" sz="1200">
                <a:solidFill>
                  <a:srgbClr val="FF0000"/>
                </a:solidFill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92" name="Text Box 109"/>
            <p:cNvSpPr txBox="1">
              <a:spLocks noChangeArrowheads="1"/>
            </p:cNvSpPr>
            <p:nvPr/>
          </p:nvSpPr>
          <p:spPr bwMode="auto">
            <a:xfrm>
              <a:off x="10344924" y="1453458"/>
              <a:ext cx="1622483" cy="340211"/>
            </a:xfrm>
            <a:prstGeom prst="rect">
              <a:avLst/>
            </a:prstGeom>
            <a:noFill/>
            <a:ln w="9525">
              <a:noFill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6699" tIns="43349" rIns="86699" bIns="43349" numCol="1" anchor="t" anchorCtr="0" compatLnSpc="1"/>
            <a:lstStyle/>
            <a:p>
              <a:pPr defTabSz="866775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200">
                  <a:solidFill>
                    <a:srgbClr val="FF0000"/>
                  </a:solidFill>
                  <a:latin typeface="Segoe UI Black" panose="020B0A02040204020203" pitchFamily="34" charset="0"/>
                  <a:ea typeface="微软雅黑" panose="020B0503020204020204" pitchFamily="34" charset="-122"/>
                  <a:cs typeface="Segoe UI Black" panose="020B0A02040204020203" pitchFamily="34" charset="0"/>
                </a:rPr>
                <a:t>操作控制信号</a:t>
              </a:r>
            </a:p>
          </p:txBody>
        </p:sp>
        <p:sp>
          <p:nvSpPr>
            <p:cNvPr id="93" name="Text Box 126"/>
            <p:cNvSpPr txBox="1">
              <a:spLocks noChangeArrowheads="1"/>
            </p:cNvSpPr>
            <p:nvPr/>
          </p:nvSpPr>
          <p:spPr bwMode="auto">
            <a:xfrm>
              <a:off x="10716776" y="1663586"/>
              <a:ext cx="763341" cy="420486"/>
            </a:xfrm>
            <a:prstGeom prst="rect">
              <a:avLst/>
            </a:prstGeom>
            <a:noFill/>
            <a:ln w="9525">
              <a:noFill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6699" tIns="43349" rIns="86699" bIns="43349" numCol="1" anchor="t" anchorCtr="0" compatLnSpc="1"/>
            <a:lstStyle/>
            <a:p>
              <a:pPr defTabSz="866775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200" b="1">
                  <a:solidFill>
                    <a:srgbClr val="FF0000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…</a:t>
              </a:r>
              <a:endParaRPr lang="en-US" altLang="zh-CN" sz="1200">
                <a:solidFill>
                  <a:srgbClr val="FF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</p:grpSp>
      <p:grpSp>
        <p:nvGrpSpPr>
          <p:cNvPr id="162" name="组合 161"/>
          <p:cNvGrpSpPr/>
          <p:nvPr/>
        </p:nvGrpSpPr>
        <p:grpSpPr>
          <a:xfrm>
            <a:off x="9218073" y="4195326"/>
            <a:ext cx="2467603" cy="2067711"/>
            <a:chOff x="9218073" y="4195326"/>
            <a:chExt cx="2467603" cy="2067711"/>
          </a:xfrm>
        </p:grpSpPr>
        <p:sp>
          <p:nvSpPr>
            <p:cNvPr id="95" name="Rectangle 104"/>
            <p:cNvSpPr>
              <a:spLocks noChangeArrowheads="1"/>
            </p:cNvSpPr>
            <p:nvPr/>
          </p:nvSpPr>
          <p:spPr bwMode="auto">
            <a:xfrm>
              <a:off x="9955362" y="4195326"/>
              <a:ext cx="1077271" cy="1057709"/>
            </a:xfrm>
            <a:prstGeom prst="rect">
              <a:avLst/>
            </a:prstGeom>
            <a:solidFill>
              <a:srgbClr val="FFCCFF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sz="120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grpSp>
          <p:nvGrpSpPr>
            <p:cNvPr id="96" name="组合 95"/>
            <p:cNvGrpSpPr/>
            <p:nvPr/>
          </p:nvGrpSpPr>
          <p:grpSpPr>
            <a:xfrm>
              <a:off x="9218073" y="4632523"/>
              <a:ext cx="728684" cy="250406"/>
              <a:chOff x="9143016" y="4779112"/>
              <a:chExt cx="728684" cy="250406"/>
            </a:xfrm>
          </p:grpSpPr>
          <p:sp>
            <p:nvSpPr>
              <p:cNvPr id="97" name="Line 7"/>
              <p:cNvSpPr>
                <a:spLocks noChangeShapeType="1"/>
              </p:cNvSpPr>
              <p:nvPr/>
            </p:nvSpPr>
            <p:spPr bwMode="auto">
              <a:xfrm>
                <a:off x="9143016" y="4779112"/>
                <a:ext cx="728681" cy="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tailEnd type="triangl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86699" tIns="43349" rIns="86699" bIns="43349" numCol="1" anchor="t" anchorCtr="0" compatLnSpc="1"/>
              <a:lstStyle/>
              <a:p>
                <a:endParaRPr lang="zh-CN" altLang="en-US" sz="1200">
                  <a:solidFill>
                    <a:schemeClr val="bg2">
                      <a:lumMod val="75000"/>
                    </a:schemeClr>
                  </a:solidFill>
                  <a:latin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  <p:cxnSp>
            <p:nvCxnSpPr>
              <p:cNvPr id="98" name="直接连接符 97"/>
              <p:cNvCxnSpPr/>
              <p:nvPr/>
            </p:nvCxnSpPr>
            <p:spPr>
              <a:xfrm flipH="1">
                <a:off x="9143017" y="4954078"/>
                <a:ext cx="728683" cy="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99" name="等腰三角形 98"/>
              <p:cNvSpPr/>
              <p:nvPr/>
            </p:nvSpPr>
            <p:spPr>
              <a:xfrm rot="16200000">
                <a:off x="9404700" y="4883571"/>
                <a:ext cx="150880" cy="141013"/>
              </a:xfrm>
              <a:prstGeom prst="triangle">
                <a:avLst/>
              </a:prstGeom>
              <a:solidFill>
                <a:schemeClr val="bg1"/>
              </a:solidFill>
              <a:ln w="19050">
                <a:solidFill>
                  <a:srgbClr val="000000"/>
                </a:solidFill>
                <a:round/>
                <a:tailEnd type="triangle" w="lg" len="lg"/>
              </a:ln>
            </p:spPr>
            <p:txBody>
              <a:bodyPr vert="horz" wrap="square" lIns="86699" tIns="43349" rIns="86699" bIns="43349" numCol="1" anchor="t" anchorCtr="0" compatLnSpc="1"/>
              <a:lstStyle/>
              <a:p>
                <a:endParaRPr lang="zh-CN" altLang="en-US" sz="1200">
                  <a:solidFill>
                    <a:schemeClr val="bg2">
                      <a:lumMod val="75000"/>
                    </a:schemeClr>
                  </a:solidFill>
                  <a:latin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</p:grpSp>
        <p:sp>
          <p:nvSpPr>
            <p:cNvPr id="102" name="Text Box 36"/>
            <p:cNvSpPr txBox="1">
              <a:spLocks noChangeArrowheads="1"/>
            </p:cNvSpPr>
            <p:nvPr/>
          </p:nvSpPr>
          <p:spPr bwMode="auto">
            <a:xfrm>
              <a:off x="11179844" y="4290343"/>
              <a:ext cx="309893" cy="3839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43349" rIns="0" bIns="43349" numCol="1" anchor="t" anchorCtr="0" compatLnSpc="1"/>
            <a:lstStyle/>
            <a:p>
              <a:pPr algn="ctr" defTabSz="866775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200" err="1">
                  <a:solidFill>
                    <a:srgbClr val="0066FF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R</a:t>
              </a:r>
              <a:r>
                <a:rPr lang="en-US" altLang="zh-CN" sz="1200" baseline="-25000" err="1">
                  <a:solidFill>
                    <a:srgbClr val="0066FF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in</a:t>
              </a:r>
              <a:endParaRPr lang="en-US" altLang="zh-CN" sz="1200" baseline="-25000">
                <a:solidFill>
                  <a:srgbClr val="0066FF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cxnSp>
          <p:nvCxnSpPr>
            <p:cNvPr id="103" name="直接箭头连接符 102"/>
            <p:cNvCxnSpPr/>
            <p:nvPr/>
          </p:nvCxnSpPr>
          <p:spPr>
            <a:xfrm flipH="1">
              <a:off x="11060967" y="4552265"/>
              <a:ext cx="421150" cy="0"/>
            </a:xfrm>
            <a:prstGeom prst="straightConnector1">
              <a:avLst/>
            </a:prstGeom>
            <a:noFill/>
            <a:ln w="12700">
              <a:solidFill>
                <a:srgbClr val="0066FF"/>
              </a:solidFill>
              <a:round/>
              <a:headEnd w="lg" len="lg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4" name="直接箭头连接符 103"/>
            <p:cNvCxnSpPr/>
            <p:nvPr/>
          </p:nvCxnSpPr>
          <p:spPr>
            <a:xfrm flipH="1">
              <a:off x="11060967" y="4870339"/>
              <a:ext cx="421150" cy="0"/>
            </a:xfrm>
            <a:prstGeom prst="straightConnector1">
              <a:avLst/>
            </a:prstGeom>
            <a:noFill/>
            <a:ln w="12700">
              <a:solidFill>
                <a:srgbClr val="0066FF"/>
              </a:solidFill>
              <a:round/>
              <a:headEnd w="lg" len="lg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05" name="Text Box 36"/>
            <p:cNvSpPr txBox="1">
              <a:spLocks noChangeArrowheads="1"/>
            </p:cNvSpPr>
            <p:nvPr/>
          </p:nvSpPr>
          <p:spPr bwMode="auto">
            <a:xfrm>
              <a:off x="11198630" y="4620570"/>
              <a:ext cx="348257" cy="3839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43349" rIns="0" bIns="43349" numCol="1" anchor="t" anchorCtr="0" compatLnSpc="1"/>
            <a:lstStyle/>
            <a:p>
              <a:pPr algn="ctr" defTabSz="866775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200">
                  <a:solidFill>
                    <a:srgbClr val="0066FF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R</a:t>
              </a:r>
              <a:r>
                <a:rPr lang="en-US" altLang="zh-CN" sz="1200" baseline="-25000">
                  <a:solidFill>
                    <a:srgbClr val="0066FF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out</a:t>
              </a:r>
            </a:p>
          </p:txBody>
        </p:sp>
        <p:sp>
          <p:nvSpPr>
            <p:cNvPr id="106" name="Text Box 36"/>
            <p:cNvSpPr txBox="1">
              <a:spLocks noChangeArrowheads="1"/>
            </p:cNvSpPr>
            <p:nvPr/>
          </p:nvSpPr>
          <p:spPr bwMode="auto">
            <a:xfrm>
              <a:off x="10036634" y="5002252"/>
              <a:ext cx="452241" cy="3839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699" tIns="43349" rIns="86699" bIns="43349" numCol="1" anchor="t" anchorCtr="0" compatLnSpc="1"/>
            <a:lstStyle/>
            <a:p>
              <a:pPr defTabSz="866775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200"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R#</a:t>
              </a:r>
              <a:endParaRPr lang="en-US" altLang="zh-CN" sz="1200" baseline="-2500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107" name="Text Box 36"/>
            <p:cNvSpPr txBox="1">
              <a:spLocks noChangeArrowheads="1"/>
            </p:cNvSpPr>
            <p:nvPr/>
          </p:nvSpPr>
          <p:spPr bwMode="auto">
            <a:xfrm>
              <a:off x="10530622" y="5005832"/>
              <a:ext cx="502012" cy="3839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699" tIns="43349" rIns="86699" bIns="43349" numCol="1" anchor="t" anchorCtr="0" compatLnSpc="1"/>
            <a:lstStyle/>
            <a:p>
              <a:pPr defTabSz="866775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200"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W#</a:t>
              </a:r>
              <a:endParaRPr lang="en-US" altLang="zh-CN" sz="1200" baseline="-2500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cxnSp>
          <p:nvCxnSpPr>
            <p:cNvPr id="108" name="直接箭头连接符 107"/>
            <p:cNvCxnSpPr/>
            <p:nvPr/>
          </p:nvCxnSpPr>
          <p:spPr>
            <a:xfrm>
              <a:off x="9680594" y="5632520"/>
              <a:ext cx="322766" cy="0"/>
            </a:xfrm>
            <a:prstGeom prst="straightConnector1">
              <a:avLst/>
            </a:prstGeom>
            <a:noFill/>
            <a:ln w="12700">
              <a:solidFill>
                <a:srgbClr val="0066FF"/>
              </a:solidFill>
              <a:round/>
              <a:headEnd w="lg" len="lg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9" name="直接箭头连接符 108"/>
            <p:cNvCxnSpPr/>
            <p:nvPr/>
          </p:nvCxnSpPr>
          <p:spPr>
            <a:xfrm flipH="1">
              <a:off x="10986385" y="5619717"/>
              <a:ext cx="296147" cy="0"/>
            </a:xfrm>
            <a:prstGeom prst="straightConnector1">
              <a:avLst/>
            </a:prstGeom>
            <a:noFill/>
            <a:ln w="12700">
              <a:solidFill>
                <a:srgbClr val="0066FF"/>
              </a:solidFill>
              <a:round/>
              <a:headEnd w="lg" len="lg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10" name="Text Box 54"/>
            <p:cNvSpPr txBox="1">
              <a:spLocks noChangeArrowheads="1"/>
            </p:cNvSpPr>
            <p:nvPr/>
          </p:nvSpPr>
          <p:spPr bwMode="auto">
            <a:xfrm>
              <a:off x="9417842" y="5661271"/>
              <a:ext cx="518650" cy="3839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43349" rIns="0" bIns="43349" numCol="1" anchor="t" anchorCtr="0" compatLnSpc="1"/>
            <a:lstStyle/>
            <a:p>
              <a:pPr algn="ctr" defTabSz="866775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200" err="1">
                  <a:solidFill>
                    <a:srgbClr val="0066FF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Rs</a:t>
              </a:r>
              <a:r>
                <a:rPr lang="en-US" altLang="zh-CN" sz="1200">
                  <a:solidFill>
                    <a:srgbClr val="0066FF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/</a:t>
              </a:r>
              <a:r>
                <a:rPr lang="en-US" altLang="zh-CN" sz="1200" err="1">
                  <a:solidFill>
                    <a:srgbClr val="0066FF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Rt</a:t>
              </a:r>
              <a:endParaRPr lang="en-US" altLang="zh-CN" sz="1200" baseline="-25000">
                <a:solidFill>
                  <a:srgbClr val="0066FF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111" name="Text Box 54"/>
            <p:cNvSpPr txBox="1">
              <a:spLocks noChangeArrowheads="1"/>
            </p:cNvSpPr>
            <p:nvPr/>
          </p:nvSpPr>
          <p:spPr bwMode="auto">
            <a:xfrm>
              <a:off x="11044715" y="5661271"/>
              <a:ext cx="640961" cy="3839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43349" rIns="0" bIns="43349" numCol="1" anchor="t" anchorCtr="0" compatLnSpc="1"/>
            <a:lstStyle/>
            <a:p>
              <a:pPr defTabSz="866775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200" err="1">
                  <a:solidFill>
                    <a:srgbClr val="0066FF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RegDst</a:t>
              </a:r>
              <a:endParaRPr lang="en-US" altLang="zh-CN" sz="1200" baseline="-25000">
                <a:solidFill>
                  <a:srgbClr val="0066FF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112" name="Text Box 36"/>
            <p:cNvSpPr txBox="1">
              <a:spLocks noChangeArrowheads="1"/>
            </p:cNvSpPr>
            <p:nvPr/>
          </p:nvSpPr>
          <p:spPr bwMode="auto">
            <a:xfrm>
              <a:off x="10180325" y="4513353"/>
              <a:ext cx="660753" cy="3839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699" tIns="43349" rIns="86699" bIns="43349" numCol="1" anchor="t" anchorCtr="0" compatLnSpc="1"/>
            <a:lstStyle/>
            <a:p>
              <a:pPr defTabSz="866775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600" b="1" err="1"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Regs</a:t>
              </a:r>
              <a:endParaRPr lang="en-US" altLang="zh-CN" sz="1600" b="1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grpSp>
          <p:nvGrpSpPr>
            <p:cNvPr id="113" name="组合 112"/>
            <p:cNvGrpSpPr/>
            <p:nvPr/>
          </p:nvGrpSpPr>
          <p:grpSpPr>
            <a:xfrm>
              <a:off x="9962454" y="5274885"/>
              <a:ext cx="505805" cy="692644"/>
              <a:chOff x="5347918" y="5340113"/>
              <a:chExt cx="505805" cy="692644"/>
            </a:xfrm>
          </p:grpSpPr>
          <p:grpSp>
            <p:nvGrpSpPr>
              <p:cNvPr id="114" name="组合 113"/>
              <p:cNvGrpSpPr/>
              <p:nvPr/>
            </p:nvGrpSpPr>
            <p:grpSpPr>
              <a:xfrm>
                <a:off x="5347918" y="5340113"/>
                <a:ext cx="505805" cy="692644"/>
                <a:chOff x="5347918" y="5340113"/>
                <a:chExt cx="505805" cy="692644"/>
              </a:xfrm>
            </p:grpSpPr>
            <p:sp>
              <p:nvSpPr>
                <p:cNvPr id="117" name="Line 7"/>
                <p:cNvSpPr>
                  <a:spLocks noChangeShapeType="1"/>
                </p:cNvSpPr>
                <p:nvPr/>
              </p:nvSpPr>
              <p:spPr bwMode="auto">
                <a:xfrm rot="16200000">
                  <a:off x="5430627" y="5496955"/>
                  <a:ext cx="313684" cy="0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tailEnd type="triangl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86699" tIns="43349" rIns="86699" bIns="43349" numCol="1" anchor="t" anchorCtr="0" compatLnSpc="1"/>
                <a:lstStyle/>
                <a:p>
                  <a:endParaRPr lang="zh-CN" altLang="en-US" sz="1200">
                    <a:solidFill>
                      <a:schemeClr val="bg2">
                        <a:lumMod val="75000"/>
                      </a:schemeClr>
                    </a:solidFill>
                    <a:latin typeface="Segoe UI Black" panose="020B0A02040204020203" pitchFamily="34" charset="0"/>
                    <a:cs typeface="Segoe UI Black" panose="020B0A02040204020203" pitchFamily="34" charset="0"/>
                  </a:endParaRPr>
                </a:p>
              </p:txBody>
            </p:sp>
            <p:sp>
              <p:nvSpPr>
                <p:cNvPr id="118" name="流程图: 手动操作 117"/>
                <p:cNvSpPr/>
                <p:nvPr/>
              </p:nvSpPr>
              <p:spPr>
                <a:xfrm rot="10800000">
                  <a:off x="5347918" y="5583277"/>
                  <a:ext cx="505805" cy="214765"/>
                </a:xfrm>
                <a:prstGeom prst="flowChartManualOperation">
                  <a:avLst/>
                </a:prstGeom>
                <a:solidFill>
                  <a:schemeClr val="bg1"/>
                </a:solidFill>
                <a:ln w="2222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>
                    <a:latin typeface="Segoe UI Black" panose="020B0A02040204020203" pitchFamily="34" charset="0"/>
                    <a:cs typeface="Segoe UI Black" panose="020B0A02040204020203" pitchFamily="34" charset="0"/>
                  </a:endParaRPr>
                </a:p>
              </p:txBody>
            </p:sp>
            <p:sp>
              <p:nvSpPr>
                <p:cNvPr id="119" name="Line 7"/>
                <p:cNvSpPr>
                  <a:spLocks noChangeShapeType="1"/>
                </p:cNvSpPr>
                <p:nvPr/>
              </p:nvSpPr>
              <p:spPr bwMode="auto">
                <a:xfrm rot="16200000">
                  <a:off x="5392564" y="5915010"/>
                  <a:ext cx="235494" cy="0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tailEnd type="non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86699" tIns="43349" rIns="86699" bIns="43349" numCol="1" anchor="t" anchorCtr="0" compatLnSpc="1"/>
                <a:lstStyle/>
                <a:p>
                  <a:endParaRPr lang="zh-CN" altLang="en-US" sz="1200">
                    <a:solidFill>
                      <a:schemeClr val="bg2">
                        <a:lumMod val="75000"/>
                      </a:schemeClr>
                    </a:solidFill>
                    <a:latin typeface="Segoe UI Black" panose="020B0A02040204020203" pitchFamily="34" charset="0"/>
                    <a:cs typeface="Segoe UI Black" panose="020B0A02040204020203" pitchFamily="34" charset="0"/>
                  </a:endParaRPr>
                </a:p>
              </p:txBody>
            </p:sp>
            <p:sp>
              <p:nvSpPr>
                <p:cNvPr id="120" name="Line 7"/>
                <p:cNvSpPr>
                  <a:spLocks noChangeShapeType="1"/>
                </p:cNvSpPr>
                <p:nvPr/>
              </p:nvSpPr>
              <p:spPr bwMode="auto">
                <a:xfrm rot="16200000">
                  <a:off x="5581064" y="5915010"/>
                  <a:ext cx="235494" cy="0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tailEnd type="non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86699" tIns="43349" rIns="86699" bIns="43349" numCol="1" anchor="t" anchorCtr="0" compatLnSpc="1"/>
                <a:lstStyle/>
                <a:p>
                  <a:endParaRPr lang="zh-CN" altLang="en-US" sz="1200">
                    <a:solidFill>
                      <a:schemeClr val="bg2">
                        <a:lumMod val="75000"/>
                      </a:schemeClr>
                    </a:solidFill>
                    <a:latin typeface="Segoe UI Black" panose="020B0A02040204020203" pitchFamily="34" charset="0"/>
                    <a:cs typeface="Segoe UI Black" panose="020B0A02040204020203" pitchFamily="34" charset="0"/>
                  </a:endParaRPr>
                </a:p>
              </p:txBody>
            </p:sp>
          </p:grpSp>
          <p:sp>
            <p:nvSpPr>
              <p:cNvPr id="115" name="矩形 114"/>
              <p:cNvSpPr/>
              <p:nvPr/>
            </p:nvSpPr>
            <p:spPr>
              <a:xfrm>
                <a:off x="5374512" y="5557244"/>
                <a:ext cx="27764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200"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0</a:t>
                </a:r>
              </a:p>
            </p:txBody>
          </p:sp>
          <p:sp>
            <p:nvSpPr>
              <p:cNvPr id="116" name="矩形 115"/>
              <p:cNvSpPr/>
              <p:nvPr/>
            </p:nvSpPr>
            <p:spPr>
              <a:xfrm>
                <a:off x="5563998" y="5557244"/>
                <a:ext cx="268022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200"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1</a:t>
                </a:r>
              </a:p>
            </p:txBody>
          </p:sp>
        </p:grpSp>
        <p:grpSp>
          <p:nvGrpSpPr>
            <p:cNvPr id="121" name="组合 120"/>
            <p:cNvGrpSpPr/>
            <p:nvPr/>
          </p:nvGrpSpPr>
          <p:grpSpPr>
            <a:xfrm>
              <a:off x="10512220" y="5269170"/>
              <a:ext cx="505805" cy="692644"/>
              <a:chOff x="5347918" y="5340113"/>
              <a:chExt cx="505805" cy="692644"/>
            </a:xfrm>
          </p:grpSpPr>
          <p:grpSp>
            <p:nvGrpSpPr>
              <p:cNvPr id="122" name="组合 121"/>
              <p:cNvGrpSpPr/>
              <p:nvPr/>
            </p:nvGrpSpPr>
            <p:grpSpPr>
              <a:xfrm>
                <a:off x="5347918" y="5340113"/>
                <a:ext cx="505805" cy="692644"/>
                <a:chOff x="5347918" y="5340113"/>
                <a:chExt cx="505805" cy="692644"/>
              </a:xfrm>
            </p:grpSpPr>
            <p:sp>
              <p:nvSpPr>
                <p:cNvPr id="125" name="Line 7"/>
                <p:cNvSpPr>
                  <a:spLocks noChangeShapeType="1"/>
                </p:cNvSpPr>
                <p:nvPr/>
              </p:nvSpPr>
              <p:spPr bwMode="auto">
                <a:xfrm rot="16200000">
                  <a:off x="5430627" y="5496955"/>
                  <a:ext cx="313684" cy="0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tailEnd type="triangl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86699" tIns="43349" rIns="86699" bIns="43349" numCol="1" anchor="t" anchorCtr="0" compatLnSpc="1"/>
                <a:lstStyle/>
                <a:p>
                  <a:endParaRPr lang="zh-CN" altLang="en-US" sz="1200">
                    <a:solidFill>
                      <a:schemeClr val="bg2">
                        <a:lumMod val="75000"/>
                      </a:schemeClr>
                    </a:solidFill>
                    <a:latin typeface="Segoe UI Black" panose="020B0A02040204020203" pitchFamily="34" charset="0"/>
                    <a:cs typeface="Segoe UI Black" panose="020B0A02040204020203" pitchFamily="34" charset="0"/>
                  </a:endParaRPr>
                </a:p>
              </p:txBody>
            </p:sp>
            <p:sp>
              <p:nvSpPr>
                <p:cNvPr id="126" name="流程图: 手动操作 125"/>
                <p:cNvSpPr/>
                <p:nvPr/>
              </p:nvSpPr>
              <p:spPr>
                <a:xfrm rot="10800000">
                  <a:off x="5347918" y="5583277"/>
                  <a:ext cx="505805" cy="214765"/>
                </a:xfrm>
                <a:prstGeom prst="flowChartManualOperation">
                  <a:avLst/>
                </a:prstGeom>
                <a:solidFill>
                  <a:schemeClr val="bg1"/>
                </a:solidFill>
                <a:ln w="2222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>
                    <a:latin typeface="Segoe UI Black" panose="020B0A02040204020203" pitchFamily="34" charset="0"/>
                    <a:cs typeface="Segoe UI Black" panose="020B0A02040204020203" pitchFamily="34" charset="0"/>
                  </a:endParaRPr>
                </a:p>
              </p:txBody>
            </p:sp>
            <p:sp>
              <p:nvSpPr>
                <p:cNvPr id="127" name="Line 7"/>
                <p:cNvSpPr>
                  <a:spLocks noChangeShapeType="1"/>
                </p:cNvSpPr>
                <p:nvPr/>
              </p:nvSpPr>
              <p:spPr bwMode="auto">
                <a:xfrm rot="16200000">
                  <a:off x="5451532" y="5856042"/>
                  <a:ext cx="117557" cy="0"/>
                </a:xfrm>
                <a:prstGeom prst="line">
                  <a:avLst/>
                </a:prstGeom>
                <a:noFill/>
                <a:ln w="19050" cap="sq">
                  <a:solidFill>
                    <a:srgbClr val="000000"/>
                  </a:solidFill>
                  <a:miter lim="800000"/>
                  <a:tailEnd type="non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86699" tIns="43349" rIns="86699" bIns="43349" numCol="1" anchor="t" anchorCtr="0" compatLnSpc="1"/>
                <a:lstStyle/>
                <a:p>
                  <a:endParaRPr lang="zh-CN" altLang="en-US" sz="1200">
                    <a:solidFill>
                      <a:schemeClr val="bg2">
                        <a:lumMod val="75000"/>
                      </a:schemeClr>
                    </a:solidFill>
                    <a:latin typeface="Segoe UI Black" panose="020B0A02040204020203" pitchFamily="34" charset="0"/>
                    <a:cs typeface="Segoe UI Black" panose="020B0A02040204020203" pitchFamily="34" charset="0"/>
                  </a:endParaRPr>
                </a:p>
              </p:txBody>
            </p:sp>
            <p:sp>
              <p:nvSpPr>
                <p:cNvPr id="128" name="Line 7"/>
                <p:cNvSpPr>
                  <a:spLocks noChangeShapeType="1"/>
                </p:cNvSpPr>
                <p:nvPr/>
              </p:nvSpPr>
              <p:spPr bwMode="auto">
                <a:xfrm rot="16200000">
                  <a:off x="5581064" y="5915010"/>
                  <a:ext cx="235494" cy="0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tailEnd type="non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86699" tIns="43349" rIns="86699" bIns="43349" numCol="1" anchor="t" anchorCtr="0" compatLnSpc="1"/>
                <a:lstStyle/>
                <a:p>
                  <a:endParaRPr lang="zh-CN" altLang="en-US" sz="1200">
                    <a:solidFill>
                      <a:schemeClr val="bg2">
                        <a:lumMod val="75000"/>
                      </a:schemeClr>
                    </a:solidFill>
                    <a:latin typeface="Segoe UI Black" panose="020B0A02040204020203" pitchFamily="34" charset="0"/>
                    <a:cs typeface="Segoe UI Black" panose="020B0A02040204020203" pitchFamily="34" charset="0"/>
                  </a:endParaRPr>
                </a:p>
              </p:txBody>
            </p:sp>
          </p:grpSp>
          <p:sp>
            <p:nvSpPr>
              <p:cNvPr id="123" name="矩形 122"/>
              <p:cNvSpPr/>
              <p:nvPr/>
            </p:nvSpPr>
            <p:spPr>
              <a:xfrm>
                <a:off x="5374512" y="5547719"/>
                <a:ext cx="27764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200"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0</a:t>
                </a:r>
              </a:p>
            </p:txBody>
          </p:sp>
          <p:sp>
            <p:nvSpPr>
              <p:cNvPr id="124" name="矩形 123"/>
              <p:cNvSpPr/>
              <p:nvPr/>
            </p:nvSpPr>
            <p:spPr>
              <a:xfrm>
                <a:off x="5563998" y="5547719"/>
                <a:ext cx="268022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200"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1</a:t>
                </a:r>
              </a:p>
            </p:txBody>
          </p:sp>
        </p:grpSp>
        <p:sp>
          <p:nvSpPr>
            <p:cNvPr id="129" name="Text Box 36"/>
            <p:cNvSpPr txBox="1">
              <a:spLocks noChangeArrowheads="1"/>
            </p:cNvSpPr>
            <p:nvPr/>
          </p:nvSpPr>
          <p:spPr bwMode="auto">
            <a:xfrm>
              <a:off x="9949897" y="5879119"/>
              <a:ext cx="411201" cy="3839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699" tIns="43349" rIns="86699" bIns="43349" numCol="1" anchor="t" anchorCtr="0" compatLnSpc="1"/>
            <a:lstStyle/>
            <a:p>
              <a:pPr defTabSz="866775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400" err="1"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rs</a:t>
              </a:r>
              <a:endParaRPr lang="en-US" altLang="zh-CN" sz="3600" baseline="-2500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130" name="Text Box 36"/>
            <p:cNvSpPr txBox="1">
              <a:spLocks noChangeArrowheads="1"/>
            </p:cNvSpPr>
            <p:nvPr/>
          </p:nvSpPr>
          <p:spPr bwMode="auto">
            <a:xfrm>
              <a:off x="10678866" y="5878728"/>
              <a:ext cx="511896" cy="3839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699" tIns="43349" rIns="86699" bIns="43349" numCol="1" anchor="t" anchorCtr="0" compatLnSpc="1"/>
            <a:lstStyle/>
            <a:p>
              <a:pPr defTabSz="866775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400" err="1"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rd</a:t>
              </a:r>
              <a:endParaRPr lang="en-US" altLang="zh-CN" sz="3600" baseline="-2500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131" name="Line 7"/>
            <p:cNvSpPr>
              <a:spLocks noChangeShapeType="1"/>
            </p:cNvSpPr>
            <p:nvPr/>
          </p:nvSpPr>
          <p:spPr bwMode="auto">
            <a:xfrm rot="10800000" flipH="1">
              <a:off x="10313348" y="5843877"/>
              <a:ext cx="359816" cy="0"/>
            </a:xfrm>
            <a:prstGeom prst="line">
              <a:avLst/>
            </a:prstGeom>
            <a:noFill/>
            <a:ln w="19050" cap="sq">
              <a:solidFill>
                <a:srgbClr val="000000"/>
              </a:solidFill>
              <a:miter lim="800000"/>
              <a:headEnd type="oval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6699" tIns="43349" rIns="86699" bIns="43349" numCol="1" anchor="t" anchorCtr="0" compatLnSpc="1"/>
            <a:lstStyle/>
            <a:p>
              <a:endParaRPr lang="zh-CN" altLang="en-US" sz="1200">
                <a:solidFill>
                  <a:schemeClr val="bg2">
                    <a:lumMod val="75000"/>
                  </a:schemeClr>
                </a:solidFill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132" name="Text Box 36"/>
            <p:cNvSpPr txBox="1">
              <a:spLocks noChangeArrowheads="1"/>
            </p:cNvSpPr>
            <p:nvPr/>
          </p:nvSpPr>
          <p:spPr bwMode="auto">
            <a:xfrm>
              <a:off x="10178534" y="5879119"/>
              <a:ext cx="411201" cy="3839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699" tIns="43349" rIns="86699" bIns="43349" numCol="1" anchor="t" anchorCtr="0" compatLnSpc="1"/>
            <a:lstStyle/>
            <a:p>
              <a:pPr defTabSz="866775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400" err="1"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rt</a:t>
              </a:r>
              <a:endParaRPr lang="en-US" altLang="zh-CN" sz="3600" baseline="-2500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</p:grpSp>
      <p:grpSp>
        <p:nvGrpSpPr>
          <p:cNvPr id="207" name="组合 206"/>
          <p:cNvGrpSpPr/>
          <p:nvPr/>
        </p:nvGrpSpPr>
        <p:grpSpPr>
          <a:xfrm>
            <a:off x="9702285" y="2584710"/>
            <a:ext cx="602150" cy="725137"/>
            <a:chOff x="9702285" y="2584710"/>
            <a:chExt cx="602150" cy="725137"/>
          </a:xfrm>
        </p:grpSpPr>
        <p:sp>
          <p:nvSpPr>
            <p:cNvPr id="140" name="Rectangle 104"/>
            <p:cNvSpPr>
              <a:spLocks noChangeArrowheads="1"/>
            </p:cNvSpPr>
            <p:nvPr/>
          </p:nvSpPr>
          <p:spPr bwMode="auto">
            <a:xfrm>
              <a:off x="9702285" y="2584710"/>
              <a:ext cx="602150" cy="404590"/>
            </a:xfrm>
            <a:prstGeom prst="rect">
              <a:avLst/>
            </a:prstGeom>
            <a:solidFill>
              <a:srgbClr val="FF0000"/>
            </a:solidFill>
            <a:ln w="28575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b="1">
                  <a:solidFill>
                    <a:schemeClr val="bg1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ID</a:t>
              </a:r>
            </a:p>
          </p:txBody>
        </p:sp>
        <p:sp>
          <p:nvSpPr>
            <p:cNvPr id="142" name="Line 7"/>
            <p:cNvSpPr>
              <a:spLocks noChangeShapeType="1"/>
            </p:cNvSpPr>
            <p:nvPr/>
          </p:nvSpPr>
          <p:spPr bwMode="auto">
            <a:xfrm rot="16200000">
              <a:off x="9926093" y="3154672"/>
              <a:ext cx="310350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6699" tIns="43349" rIns="86699" bIns="43349" numCol="1" anchor="t" anchorCtr="0" compatLnSpc="1"/>
            <a:lstStyle/>
            <a:p>
              <a:endParaRPr lang="zh-CN" altLang="en-US" sz="1200"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</p:grpSp>
      <p:grpSp>
        <p:nvGrpSpPr>
          <p:cNvPr id="209" name="组合 208"/>
          <p:cNvGrpSpPr/>
          <p:nvPr/>
        </p:nvGrpSpPr>
        <p:grpSpPr>
          <a:xfrm>
            <a:off x="9708801" y="1700541"/>
            <a:ext cx="2096515" cy="882231"/>
            <a:chOff x="9708801" y="1700541"/>
            <a:chExt cx="2096515" cy="882231"/>
          </a:xfrm>
        </p:grpSpPr>
        <p:cxnSp>
          <p:nvCxnSpPr>
            <p:cNvPr id="134" name="直接箭头连接符 133"/>
            <p:cNvCxnSpPr/>
            <p:nvPr/>
          </p:nvCxnSpPr>
          <p:spPr>
            <a:xfrm flipH="1">
              <a:off x="11280161" y="2118661"/>
              <a:ext cx="312595" cy="0"/>
            </a:xfrm>
            <a:prstGeom prst="straightConnector1">
              <a:avLst/>
            </a:prstGeom>
            <a:noFill/>
            <a:ln w="19050">
              <a:solidFill>
                <a:srgbClr val="000000"/>
              </a:solidFill>
              <a:rou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37" name="直接箭头连接符 136"/>
            <p:cNvCxnSpPr/>
            <p:nvPr/>
          </p:nvCxnSpPr>
          <p:spPr>
            <a:xfrm flipH="1">
              <a:off x="11280161" y="1950267"/>
              <a:ext cx="312595" cy="0"/>
            </a:xfrm>
            <a:prstGeom prst="straightConnector1">
              <a:avLst/>
            </a:prstGeom>
            <a:noFill/>
            <a:ln w="19050">
              <a:solidFill>
                <a:srgbClr val="000000"/>
              </a:solidFill>
              <a:rou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208" name="组合 207"/>
            <p:cNvGrpSpPr/>
            <p:nvPr/>
          </p:nvGrpSpPr>
          <p:grpSpPr>
            <a:xfrm>
              <a:off x="9708801" y="1852716"/>
              <a:ext cx="1550065" cy="730056"/>
              <a:chOff x="9708801" y="1852716"/>
              <a:chExt cx="1550065" cy="730056"/>
            </a:xfrm>
          </p:grpSpPr>
          <p:sp>
            <p:nvSpPr>
              <p:cNvPr id="141" name="Rectangle 104"/>
              <p:cNvSpPr>
                <a:spLocks noChangeArrowheads="1"/>
              </p:cNvSpPr>
              <p:nvPr/>
            </p:nvSpPr>
            <p:spPr bwMode="auto">
              <a:xfrm>
                <a:off x="9708801" y="1852716"/>
                <a:ext cx="1550065" cy="404590"/>
              </a:xfrm>
              <a:prstGeom prst="rect">
                <a:avLst/>
              </a:prstGeom>
              <a:solidFill>
                <a:srgbClr val="FF0000"/>
              </a:solidFill>
              <a:ln w="28575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200" b="1">
                    <a:solidFill>
                      <a:schemeClr val="bg1"/>
                    </a:solidFill>
                    <a:latin typeface="Segoe UI Black" panose="020B0A02040204020203" pitchFamily="34" charset="0"/>
                    <a:ea typeface="微软雅黑" panose="020B0503020204020204" pitchFamily="34" charset="-122"/>
                    <a:cs typeface="Segoe UI Black" panose="020B0A02040204020203" pitchFamily="34" charset="0"/>
                  </a:rPr>
                  <a:t>操作控制器</a:t>
                </a:r>
                <a:endParaRPr lang="en-US" altLang="zh-CN" sz="1200" b="1">
                  <a:solidFill>
                    <a:schemeClr val="bg1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  <p:sp>
            <p:nvSpPr>
              <p:cNvPr id="143" name="Line 7"/>
              <p:cNvSpPr>
                <a:spLocks noChangeShapeType="1"/>
              </p:cNvSpPr>
              <p:nvPr/>
            </p:nvSpPr>
            <p:spPr bwMode="auto">
              <a:xfrm rot="16200000">
                <a:off x="9848185" y="2427597"/>
                <a:ext cx="310350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tailEnd type="triangl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86699" tIns="43349" rIns="86699" bIns="43349" numCol="1" anchor="t" anchorCtr="0" compatLnSpc="1"/>
              <a:lstStyle/>
              <a:p>
                <a:endParaRPr lang="zh-CN" altLang="en-US" sz="1200">
                  <a:latin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</p:grpSp>
        <p:sp>
          <p:nvSpPr>
            <p:cNvPr id="144" name="Text Box 36"/>
            <p:cNvSpPr txBox="1">
              <a:spLocks noChangeArrowheads="1"/>
            </p:cNvSpPr>
            <p:nvPr/>
          </p:nvSpPr>
          <p:spPr bwMode="auto">
            <a:xfrm>
              <a:off x="11372433" y="2107936"/>
              <a:ext cx="432883" cy="1876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43349" rIns="0" bIns="43349" numCol="1" anchor="t" anchorCtr="0" compatLnSpc="1"/>
            <a:lstStyle/>
            <a:p>
              <a:pPr algn="ctr" defTabSz="866775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100"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状态</a:t>
              </a:r>
              <a:endParaRPr lang="en-US" altLang="zh-CN" sz="2800" baseline="-2500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145" name="Text Box 36"/>
            <p:cNvSpPr txBox="1">
              <a:spLocks noChangeArrowheads="1"/>
            </p:cNvSpPr>
            <p:nvPr/>
          </p:nvSpPr>
          <p:spPr bwMode="auto">
            <a:xfrm>
              <a:off x="11402874" y="1700541"/>
              <a:ext cx="356995" cy="2303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43349" rIns="0" bIns="43349" numCol="1" anchor="t" anchorCtr="0" compatLnSpc="1"/>
            <a:lstStyle/>
            <a:p>
              <a:pPr algn="ctr" defTabSz="866775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100"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中断</a:t>
              </a:r>
              <a:endParaRPr lang="en-US" altLang="zh-CN" sz="2800" baseline="-2500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</p:grpSp>
      <p:grpSp>
        <p:nvGrpSpPr>
          <p:cNvPr id="160" name="组合 159"/>
          <p:cNvGrpSpPr/>
          <p:nvPr/>
        </p:nvGrpSpPr>
        <p:grpSpPr>
          <a:xfrm>
            <a:off x="6780845" y="5872349"/>
            <a:ext cx="2233022" cy="288842"/>
            <a:chOff x="6780845" y="5872349"/>
            <a:chExt cx="2233022" cy="288842"/>
          </a:xfrm>
        </p:grpSpPr>
        <p:grpSp>
          <p:nvGrpSpPr>
            <p:cNvPr id="147" name="组合 146"/>
            <p:cNvGrpSpPr/>
            <p:nvPr/>
          </p:nvGrpSpPr>
          <p:grpSpPr>
            <a:xfrm>
              <a:off x="6780845" y="5875237"/>
              <a:ext cx="1152066" cy="285953"/>
              <a:chOff x="7540919" y="6325045"/>
              <a:chExt cx="1215070" cy="301591"/>
            </a:xfrm>
          </p:grpSpPr>
          <p:sp>
            <p:nvSpPr>
              <p:cNvPr id="148" name="Line 7"/>
              <p:cNvSpPr>
                <a:spLocks noChangeShapeType="1"/>
              </p:cNvSpPr>
              <p:nvPr/>
            </p:nvSpPr>
            <p:spPr bwMode="auto">
              <a:xfrm>
                <a:off x="7540919" y="6469122"/>
                <a:ext cx="529993" cy="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tailEnd type="triangl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86699" tIns="43349" rIns="86699" bIns="43349" numCol="1" anchor="t" anchorCtr="0" compatLnSpc="1"/>
              <a:lstStyle/>
              <a:p>
                <a:endParaRPr lang="zh-CN" altLang="en-US" sz="379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49" name="Text Box 5"/>
              <p:cNvSpPr txBox="1">
                <a:spLocks noChangeArrowheads="1"/>
              </p:cNvSpPr>
              <p:nvPr/>
            </p:nvSpPr>
            <p:spPr bwMode="auto">
              <a:xfrm>
                <a:off x="8044768" y="6325045"/>
                <a:ext cx="711221" cy="3015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6699" tIns="43349" rIns="86699" bIns="43349" numCol="1" anchor="t" anchorCtr="0" compatLnSpc="1"/>
              <a:lstStyle/>
              <a:p>
                <a:pPr defTabSz="866775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zh-CN" altLang="zh-CN" sz="1200" b="1">
                    <a:latin typeface="Segoe UI" panose="020B0502040204020203" pitchFamily="34" charset="0"/>
                    <a:ea typeface="宋体" panose="02010600030101010101" pitchFamily="2" charset="-122"/>
                    <a:cs typeface="Segoe UI" panose="020B0502040204020203" pitchFamily="34" charset="0"/>
                  </a:rPr>
                  <a:t>数据流</a:t>
                </a:r>
                <a:endParaRPr lang="zh-CN" altLang="zh-CN" sz="3200" b="1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150" name="组合 149"/>
            <p:cNvGrpSpPr/>
            <p:nvPr/>
          </p:nvGrpSpPr>
          <p:grpSpPr>
            <a:xfrm>
              <a:off x="7872465" y="5872349"/>
              <a:ext cx="1141402" cy="288842"/>
              <a:chOff x="9288331" y="6321059"/>
              <a:chExt cx="1701568" cy="304638"/>
            </a:xfrm>
          </p:grpSpPr>
          <p:sp>
            <p:nvSpPr>
              <p:cNvPr id="151" name="Line 6"/>
              <p:cNvSpPr>
                <a:spLocks noChangeShapeType="1"/>
              </p:cNvSpPr>
              <p:nvPr/>
            </p:nvSpPr>
            <p:spPr bwMode="auto">
              <a:xfrm>
                <a:off x="9288331" y="6469641"/>
                <a:ext cx="707359" cy="0"/>
              </a:xfrm>
              <a:prstGeom prst="line">
                <a:avLst/>
              </a:prstGeom>
              <a:noFill/>
              <a:ln w="12700">
                <a:solidFill>
                  <a:srgbClr val="0066FF"/>
                </a:solidFill>
                <a:round/>
                <a:headEnd w="lg" len="lg"/>
                <a:tailEnd type="stealth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86699" tIns="43349" rIns="86699" bIns="43349" numCol="1" anchor="t" anchorCtr="0" compatLnSpc="1"/>
              <a:lstStyle/>
              <a:p>
                <a:endParaRPr lang="zh-CN" altLang="en-US" sz="379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52" name="Text Box 4"/>
              <p:cNvSpPr txBox="1">
                <a:spLocks noChangeArrowheads="1"/>
              </p:cNvSpPr>
              <p:nvPr/>
            </p:nvSpPr>
            <p:spPr bwMode="auto">
              <a:xfrm>
                <a:off x="9962071" y="6321059"/>
                <a:ext cx="1027828" cy="3046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6699" tIns="43349" rIns="86699" bIns="43349" numCol="1" anchor="t" anchorCtr="0" compatLnSpc="1"/>
              <a:lstStyle/>
              <a:p>
                <a:pPr defTabSz="866775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zh-CN" altLang="zh-CN" sz="1200" b="1">
                    <a:solidFill>
                      <a:srgbClr val="0066FF"/>
                    </a:solidFill>
                    <a:latin typeface="Segoe UI" panose="020B0502040204020203" pitchFamily="34" charset="0"/>
                    <a:ea typeface="宋体" panose="02010600030101010101" pitchFamily="2" charset="-122"/>
                    <a:cs typeface="Segoe UI" panose="020B0502040204020203" pitchFamily="34" charset="0"/>
                  </a:rPr>
                  <a:t>控制流</a:t>
                </a:r>
                <a:endParaRPr lang="zh-CN" altLang="zh-CN" sz="3200" b="1">
                  <a:solidFill>
                    <a:srgbClr val="0066F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grpSp>
        <p:nvGrpSpPr>
          <p:cNvPr id="241" name="组合 240"/>
          <p:cNvGrpSpPr/>
          <p:nvPr/>
        </p:nvGrpSpPr>
        <p:grpSpPr>
          <a:xfrm>
            <a:off x="5884534" y="3678569"/>
            <a:ext cx="3263895" cy="2085059"/>
            <a:chOff x="5884534" y="3678569"/>
            <a:chExt cx="3263895" cy="2085059"/>
          </a:xfrm>
        </p:grpSpPr>
        <p:sp>
          <p:nvSpPr>
            <p:cNvPr id="240" name="任意多边形 239"/>
            <p:cNvSpPr/>
            <p:nvPr/>
          </p:nvSpPr>
          <p:spPr>
            <a:xfrm rot="10800000">
              <a:off x="6900832" y="4405998"/>
              <a:ext cx="1285607" cy="456406"/>
            </a:xfrm>
            <a:custGeom>
              <a:avLst/>
              <a:gdLst>
                <a:gd name="connsiteX0" fmla="*/ 1285607 w 1285607"/>
                <a:gd name="connsiteY0" fmla="*/ 456406 h 456406"/>
                <a:gd name="connsiteX1" fmla="*/ 734578 w 1285607"/>
                <a:gd name="connsiteY1" fmla="*/ 456406 h 456406"/>
                <a:gd name="connsiteX2" fmla="*/ 642803 w 1285607"/>
                <a:gd name="connsiteY2" fmla="*/ 344736 h 456406"/>
                <a:gd name="connsiteX3" fmla="*/ 551028 w 1285607"/>
                <a:gd name="connsiteY3" fmla="*/ 456406 h 456406"/>
                <a:gd name="connsiteX4" fmla="*/ 0 w 1285607"/>
                <a:gd name="connsiteY4" fmla="*/ 456406 h 456406"/>
                <a:gd name="connsiteX5" fmla="*/ 437954 w 1285607"/>
                <a:gd name="connsiteY5" fmla="*/ 0 h 456406"/>
                <a:gd name="connsiteX6" fmla="*/ 847653 w 1285607"/>
                <a:gd name="connsiteY6" fmla="*/ 0 h 456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85607" h="456406">
                  <a:moveTo>
                    <a:pt x="1285607" y="456406"/>
                  </a:moveTo>
                  <a:lnTo>
                    <a:pt x="734578" y="456406"/>
                  </a:lnTo>
                  <a:lnTo>
                    <a:pt x="642803" y="344736"/>
                  </a:lnTo>
                  <a:lnTo>
                    <a:pt x="551028" y="456406"/>
                  </a:lnTo>
                  <a:lnTo>
                    <a:pt x="0" y="456406"/>
                  </a:lnTo>
                  <a:lnTo>
                    <a:pt x="437954" y="0"/>
                  </a:lnTo>
                  <a:lnTo>
                    <a:pt x="847653" y="0"/>
                  </a:lnTo>
                  <a:close/>
                </a:path>
              </a:pathLst>
            </a:custGeom>
            <a:solidFill>
              <a:srgbClr val="ED7D31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1200">
                <a:solidFill>
                  <a:schemeClr val="tx1"/>
                </a:solidFill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grpSp>
          <p:nvGrpSpPr>
            <p:cNvPr id="159" name="组合 158"/>
            <p:cNvGrpSpPr/>
            <p:nvPr/>
          </p:nvGrpSpPr>
          <p:grpSpPr>
            <a:xfrm>
              <a:off x="5884534" y="3678569"/>
              <a:ext cx="3263895" cy="2085059"/>
              <a:chOff x="5884534" y="3678569"/>
              <a:chExt cx="3263895" cy="2085059"/>
            </a:xfrm>
          </p:grpSpPr>
          <p:grpSp>
            <p:nvGrpSpPr>
              <p:cNvPr id="158" name="组合 157"/>
              <p:cNvGrpSpPr/>
              <p:nvPr/>
            </p:nvGrpSpPr>
            <p:grpSpPr>
              <a:xfrm>
                <a:off x="5884534" y="3860383"/>
                <a:ext cx="3263895" cy="1903245"/>
                <a:chOff x="5884534" y="3860383"/>
                <a:chExt cx="3263895" cy="1903245"/>
              </a:xfrm>
            </p:grpSpPr>
            <p:sp>
              <p:nvSpPr>
                <p:cNvPr id="138" name="Text Box 36"/>
                <p:cNvSpPr txBox="1">
                  <a:spLocks noChangeArrowheads="1"/>
                </p:cNvSpPr>
                <p:nvPr/>
              </p:nvSpPr>
              <p:spPr bwMode="auto">
                <a:xfrm>
                  <a:off x="6503847" y="4657689"/>
                  <a:ext cx="757437" cy="23442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6699" tIns="43349" rIns="86699" bIns="43349" numCol="1" anchor="t" anchorCtr="0" compatLnSpc="1"/>
                <a:lstStyle/>
                <a:p>
                  <a:pPr defTabSz="866775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zh-CN" altLang="en-US" sz="1100" b="1">
                      <a:latin typeface="Segoe UI Black" panose="020B0A02040204020203" pitchFamily="34" charset="0"/>
                      <a:ea typeface="Segoe UI Black" panose="020B0A02040204020203" pitchFamily="34" charset="0"/>
                      <a:cs typeface="Segoe UI Black" panose="020B0A02040204020203" pitchFamily="34" charset="0"/>
                    </a:rPr>
                    <a:t>运算标志</a:t>
                  </a:r>
                  <a:endParaRPr lang="en-US" altLang="zh-CN" sz="1100" b="1" baseline="-25000"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endParaRPr>
                </a:p>
              </p:txBody>
            </p:sp>
            <p:grpSp>
              <p:nvGrpSpPr>
                <p:cNvPr id="157" name="组合 156"/>
                <p:cNvGrpSpPr/>
                <p:nvPr/>
              </p:nvGrpSpPr>
              <p:grpSpPr>
                <a:xfrm>
                  <a:off x="5884534" y="3860383"/>
                  <a:ext cx="3263895" cy="1903245"/>
                  <a:chOff x="5884534" y="3860383"/>
                  <a:chExt cx="3263895" cy="1903245"/>
                </a:xfrm>
              </p:grpSpPr>
              <p:grpSp>
                <p:nvGrpSpPr>
                  <p:cNvPr id="27" name="组合 26"/>
                  <p:cNvGrpSpPr/>
                  <p:nvPr/>
                </p:nvGrpSpPr>
                <p:grpSpPr>
                  <a:xfrm>
                    <a:off x="6400895" y="3860383"/>
                    <a:ext cx="2747534" cy="1903245"/>
                    <a:chOff x="6608302" y="4136717"/>
                    <a:chExt cx="2897788" cy="2007329"/>
                  </a:xfrm>
                </p:grpSpPr>
                <p:cxnSp>
                  <p:nvCxnSpPr>
                    <p:cNvPr id="28" name="直接箭头连接符 27"/>
                    <p:cNvCxnSpPr/>
                    <p:nvPr/>
                  </p:nvCxnSpPr>
                  <p:spPr>
                    <a:xfrm>
                      <a:off x="7042434" y="5749795"/>
                      <a:ext cx="544260" cy="0"/>
                    </a:xfrm>
                    <a:prstGeom prst="straightConnector1">
                      <a:avLst/>
                    </a:prstGeom>
                    <a:noFill/>
                    <a:ln w="12700">
                      <a:solidFill>
                        <a:srgbClr val="0066FF"/>
                      </a:solidFill>
                      <a:round/>
                      <a:headEnd w="lg" len="lg"/>
                      <a:tailEnd type="stealth" w="lg" len="lg"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</p:cxnSp>
                <p:grpSp>
                  <p:nvGrpSpPr>
                    <p:cNvPr id="29" name="组合 28"/>
                    <p:cNvGrpSpPr/>
                    <p:nvPr/>
                  </p:nvGrpSpPr>
                  <p:grpSpPr>
                    <a:xfrm>
                      <a:off x="6899083" y="4150680"/>
                      <a:ext cx="2039712" cy="942122"/>
                      <a:chOff x="5286697" y="3767069"/>
                      <a:chExt cx="2039712" cy="942122"/>
                    </a:xfrm>
                  </p:grpSpPr>
                  <p:cxnSp>
                    <p:nvCxnSpPr>
                      <p:cNvPr id="52" name="直接箭头连接符 51"/>
                      <p:cNvCxnSpPr/>
                      <p:nvPr/>
                    </p:nvCxnSpPr>
                    <p:spPr>
                      <a:xfrm>
                        <a:off x="5286697" y="3767069"/>
                        <a:ext cx="393642" cy="0"/>
                      </a:xfrm>
                      <a:prstGeom prst="straightConnector1">
                        <a:avLst/>
                      </a:prstGeom>
                      <a:noFill/>
                      <a:ln w="12700">
                        <a:solidFill>
                          <a:srgbClr val="0066FF"/>
                        </a:solidFill>
                        <a:round/>
                        <a:headEnd w="lg" len="lg"/>
                        <a:tailEnd type="stealth" w="lg" len="lg"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53" name="直接箭头连接符 52"/>
                      <p:cNvCxnSpPr/>
                      <p:nvPr/>
                    </p:nvCxnSpPr>
                    <p:spPr>
                      <a:xfrm flipH="1">
                        <a:off x="6782149" y="4451527"/>
                        <a:ext cx="544260" cy="0"/>
                      </a:xfrm>
                      <a:prstGeom prst="straightConnector1">
                        <a:avLst/>
                      </a:prstGeom>
                      <a:noFill/>
                      <a:ln w="12700">
                        <a:solidFill>
                          <a:srgbClr val="0066FF"/>
                        </a:solidFill>
                        <a:round/>
                        <a:headEnd w="lg" len="lg"/>
                        <a:tailEnd type="stealth" w="lg" len="lg"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54" name="直接箭头连接符 53"/>
                      <p:cNvCxnSpPr/>
                      <p:nvPr/>
                    </p:nvCxnSpPr>
                    <p:spPr>
                      <a:xfrm flipH="1">
                        <a:off x="6645376" y="4580310"/>
                        <a:ext cx="544260" cy="0"/>
                      </a:xfrm>
                      <a:prstGeom prst="straightConnector1">
                        <a:avLst/>
                      </a:prstGeom>
                      <a:noFill/>
                      <a:ln w="12700">
                        <a:solidFill>
                          <a:srgbClr val="0066FF"/>
                        </a:solidFill>
                        <a:round/>
                        <a:headEnd w="lg" len="lg"/>
                        <a:tailEnd type="stealth" w="lg" len="lg"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55" name="直接箭头连接符 54"/>
                      <p:cNvCxnSpPr/>
                      <p:nvPr/>
                    </p:nvCxnSpPr>
                    <p:spPr>
                      <a:xfrm flipH="1">
                        <a:off x="6528464" y="4709191"/>
                        <a:ext cx="544260" cy="0"/>
                      </a:xfrm>
                      <a:prstGeom prst="straightConnector1">
                        <a:avLst/>
                      </a:prstGeom>
                      <a:noFill/>
                      <a:ln w="12700">
                        <a:solidFill>
                          <a:srgbClr val="0066FF"/>
                        </a:solidFill>
                        <a:round/>
                        <a:headEnd w="lg" len="lg"/>
                        <a:tailEnd type="stealth" w="lg" len="lg"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</p:grpSp>
                <p:sp>
                  <p:nvSpPr>
                    <p:cNvPr id="30" name="Text Box 123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8882955" y="4671687"/>
                      <a:ext cx="623135" cy="467207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86699" tIns="43349" rIns="86699" bIns="43349" numCol="1" anchor="t" anchorCtr="0" compatLnSpc="1"/>
                    <a:lstStyle/>
                    <a:p>
                      <a:pPr defTabSz="866775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>
                          <a:solidFill>
                            <a:srgbClr val="0066FF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Segoe UI Black" panose="020B0A02040204020203" pitchFamily="34" charset="0"/>
                        </a:rPr>
                        <a:t>+4</a:t>
                      </a:r>
                    </a:p>
                  </p:txBody>
                </p:sp>
                <p:grpSp>
                  <p:nvGrpSpPr>
                    <p:cNvPr id="31" name="组合 30"/>
                    <p:cNvGrpSpPr/>
                    <p:nvPr/>
                  </p:nvGrpSpPr>
                  <p:grpSpPr>
                    <a:xfrm>
                      <a:off x="6608302" y="4136717"/>
                      <a:ext cx="2860143" cy="1826436"/>
                      <a:chOff x="6608302" y="4136717"/>
                      <a:chExt cx="2860143" cy="1826436"/>
                    </a:xfrm>
                  </p:grpSpPr>
                  <p:cxnSp>
                    <p:nvCxnSpPr>
                      <p:cNvPr id="41" name="直接连接符 40"/>
                      <p:cNvCxnSpPr/>
                      <p:nvPr/>
                    </p:nvCxnSpPr>
                    <p:spPr>
                      <a:xfrm>
                        <a:off x="7515743" y="4343101"/>
                        <a:ext cx="0" cy="361550"/>
                      </a:xfrm>
                      <a:prstGeom prst="line">
                        <a:avLst/>
                      </a:prstGeom>
                      <a:noFill/>
                      <a:ln w="19050">
                        <a:solidFill>
                          <a:srgbClr val="000000"/>
                        </a:solidFill>
                        <a:round/>
                        <a:tailEnd type="triangle" w="lg" len="lg"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sp>
                    <p:nvSpPr>
                      <p:cNvPr id="38" name="矩形 37"/>
                      <p:cNvSpPr/>
                      <p:nvPr/>
                    </p:nvSpPr>
                    <p:spPr>
                      <a:xfrm>
                        <a:off x="7497946" y="4825396"/>
                        <a:ext cx="634338" cy="357069"/>
                      </a:xfrm>
                      <a:prstGeom prst="rect">
                        <a:avLst/>
                      </a:prstGeom>
                    </p:spPr>
                    <p:txBody>
                      <a:bodyPr wrap="none">
                        <a:spAutoFit/>
                      </a:bodyPr>
                      <a:lstStyle/>
                      <a:p>
                        <a:r>
                          <a:rPr lang="en-US" altLang="zh-CN" sz="1600" b="1">
                            <a:solidFill>
                              <a:schemeClr val="bg1"/>
                            </a:solidFill>
                            <a:latin typeface="Segoe UI Black" panose="020B0A02040204020203" pitchFamily="34" charset="0"/>
                            <a:ea typeface="Segoe UI Black" panose="020B0A02040204020203" pitchFamily="34" charset="0"/>
                            <a:cs typeface="Segoe UI Black" panose="020B0A02040204020203" pitchFamily="34" charset="0"/>
                          </a:rPr>
                          <a:t>ALU</a:t>
                        </a:r>
                        <a:endParaRPr lang="zh-CN" altLang="en-US" sz="1600" b="1">
                          <a:solidFill>
                            <a:schemeClr val="bg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Segoe UI Black" panose="020B0A02040204020203" pitchFamily="34" charset="0"/>
                        </a:endParaRPr>
                      </a:p>
                    </p:txBody>
                  </p:sp>
                  <p:cxnSp>
                    <p:nvCxnSpPr>
                      <p:cNvPr id="39" name="直接连接符 38"/>
                      <p:cNvCxnSpPr>
                        <a:stCxn id="46" idx="3"/>
                      </p:cNvCxnSpPr>
                      <p:nvPr/>
                    </p:nvCxnSpPr>
                    <p:spPr>
                      <a:xfrm>
                        <a:off x="8013720" y="5749795"/>
                        <a:ext cx="1454725" cy="0"/>
                      </a:xfrm>
                      <a:prstGeom prst="line">
                        <a:avLst/>
                      </a:prstGeom>
                      <a:noFill/>
                      <a:ln w="19050">
                        <a:solidFill>
                          <a:srgbClr val="000000"/>
                        </a:solidFill>
                        <a:round/>
                        <a:tailEnd type="none" w="lg" len="lg"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sp>
                    <p:nvSpPr>
                      <p:cNvPr id="40" name="等腰三角形 39"/>
                      <p:cNvSpPr/>
                      <p:nvPr/>
                    </p:nvSpPr>
                    <p:spPr>
                      <a:xfrm rot="5400000" flipH="1">
                        <a:off x="8648842" y="5678219"/>
                        <a:ext cx="159131" cy="148725"/>
                      </a:xfrm>
                      <a:prstGeom prst="triangle">
                        <a:avLst/>
                      </a:prstGeom>
                      <a:solidFill>
                        <a:schemeClr val="bg1"/>
                      </a:solidFill>
                      <a:ln w="19050">
                        <a:solidFill>
                          <a:srgbClr val="000000"/>
                        </a:solidFill>
                        <a:round/>
                        <a:tailEnd type="triangle" w="lg" len="lg"/>
                      </a:ln>
                    </p:spPr>
                    <p:txBody>
                      <a:bodyPr vert="horz" wrap="square" lIns="86699" tIns="43349" rIns="86699" bIns="43349" numCol="1" anchor="t" anchorCtr="0" compatLnSpc="1"/>
                      <a:lstStyle/>
                      <a:p>
                        <a:endParaRPr lang="zh-CN" altLang="en-US" sz="1200">
                          <a:latin typeface="Segoe UI Black" panose="020B0A02040204020203" pitchFamily="34" charset="0"/>
                          <a:cs typeface="Segoe UI Black" panose="020B0A02040204020203" pitchFamily="34" charset="0"/>
                        </a:endParaRPr>
                      </a:p>
                    </p:txBody>
                  </p:sp>
                  <p:cxnSp>
                    <p:nvCxnSpPr>
                      <p:cNvPr id="42" name="直接连接符 41"/>
                      <p:cNvCxnSpPr/>
                      <p:nvPr/>
                    </p:nvCxnSpPr>
                    <p:spPr>
                      <a:xfrm>
                        <a:off x="8156145" y="4430628"/>
                        <a:ext cx="0" cy="271378"/>
                      </a:xfrm>
                      <a:prstGeom prst="line">
                        <a:avLst/>
                      </a:prstGeom>
                      <a:noFill/>
                      <a:ln w="19050" cap="sq">
                        <a:solidFill>
                          <a:srgbClr val="000000"/>
                        </a:solidFill>
                        <a:miter lim="800000"/>
                        <a:tailEnd type="triangle" w="lg" len="lg"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sp>
                    <p:nvSpPr>
                      <p:cNvPr id="43" name="Line 7"/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7728992" y="4136717"/>
                        <a:ext cx="1739453" cy="0"/>
                      </a:xfrm>
                      <a:prstGeom prst="line">
                        <a:avLst/>
                      </a:prstGeom>
                      <a:noFill/>
                      <a:ln w="19050">
                        <a:solidFill>
                          <a:srgbClr val="000000"/>
                        </a:solidFill>
                        <a:round/>
                        <a:tailEnd type="triangle" w="lg" len="lg"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vert="horz" wrap="square" lIns="86699" tIns="43349" rIns="86699" bIns="43349" numCol="1" anchor="t" anchorCtr="0" compatLnSpc="1"/>
                      <a:lstStyle/>
                      <a:p>
                        <a:endParaRPr lang="zh-CN" altLang="en-US" sz="1200">
                          <a:latin typeface="Segoe UI Black" panose="020B0A02040204020203" pitchFamily="34" charset="0"/>
                          <a:cs typeface="Segoe UI Black" panose="020B0A02040204020203" pitchFamily="34" charset="0"/>
                        </a:endParaRPr>
                      </a:p>
                    </p:txBody>
                  </p:sp>
                  <p:sp>
                    <p:nvSpPr>
                      <p:cNvPr id="45" name="Line 7"/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8156143" y="4430628"/>
                        <a:ext cx="1312301" cy="0"/>
                      </a:xfrm>
                      <a:prstGeom prst="line">
                        <a:avLst/>
                      </a:prstGeom>
                      <a:noFill/>
                      <a:ln w="19050" cap="sq">
                        <a:solidFill>
                          <a:srgbClr val="000000"/>
                        </a:solidFill>
                        <a:miter lim="800000"/>
                        <a:tailEnd type="none" w="med" len="lg"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vert="horz" wrap="square" lIns="86699" tIns="43349" rIns="86699" bIns="43349" numCol="1" anchor="t" anchorCtr="0" compatLnSpc="1"/>
                      <a:lstStyle/>
                      <a:p>
                        <a:endParaRPr lang="zh-CN" altLang="en-US" sz="1200">
                          <a:latin typeface="Segoe UI Black" panose="020B0A02040204020203" pitchFamily="34" charset="0"/>
                          <a:cs typeface="Segoe UI Black" panose="020B0A02040204020203" pitchFamily="34" charset="0"/>
                        </a:endParaRPr>
                      </a:p>
                    </p:txBody>
                  </p:sp>
                  <p:sp>
                    <p:nvSpPr>
                      <p:cNvPr id="46" name="Rectangle 104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7592698" y="5536437"/>
                        <a:ext cx="421022" cy="426716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 w="28575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ln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altLang="zh-CN" sz="1600" b="1">
                            <a:solidFill>
                              <a:schemeClr val="tx1"/>
                            </a:solidFill>
                            <a:latin typeface="Segoe UI Black" panose="020B0A02040204020203" pitchFamily="34" charset="0"/>
                            <a:ea typeface="Segoe UI Black" panose="020B0A02040204020203" pitchFamily="34" charset="0"/>
                            <a:cs typeface="Segoe UI Black" panose="020B0A02040204020203" pitchFamily="34" charset="0"/>
                          </a:rPr>
                          <a:t>Z</a:t>
                        </a:r>
                      </a:p>
                    </p:txBody>
                  </p:sp>
                  <p:cxnSp>
                    <p:nvCxnSpPr>
                      <p:cNvPr id="47" name="直接连接符 46"/>
                      <p:cNvCxnSpPr/>
                      <p:nvPr/>
                    </p:nvCxnSpPr>
                    <p:spPr>
                      <a:xfrm>
                        <a:off x="7810957" y="5185414"/>
                        <a:ext cx="0" cy="340232"/>
                      </a:xfrm>
                      <a:prstGeom prst="line">
                        <a:avLst/>
                      </a:prstGeom>
                      <a:noFill/>
                      <a:ln w="19050">
                        <a:solidFill>
                          <a:srgbClr val="000000"/>
                        </a:solidFill>
                        <a:round/>
                        <a:tailEnd type="triangle" w="lg" len="lg"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sp>
                    <p:nvSpPr>
                      <p:cNvPr id="48" name="Text Box 108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7378729" y="4679937"/>
                        <a:ext cx="304873" cy="27445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86699" tIns="43349" rIns="86699" bIns="43349" numCol="1" anchor="t" anchorCtr="0" compatLnSpc="1"/>
                      <a:lstStyle/>
                      <a:p>
                        <a:pPr defTabSz="866775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r>
                          <a:rPr lang="en-US" altLang="zh-CN" sz="1200">
                            <a:latin typeface="Segoe UI Black" panose="020B0A02040204020203" pitchFamily="34" charset="0"/>
                            <a:ea typeface="Segoe UI Black" panose="020B0A02040204020203" pitchFamily="34" charset="0"/>
                            <a:cs typeface="Segoe UI Black" panose="020B0A02040204020203" pitchFamily="34" charset="0"/>
                          </a:rPr>
                          <a:t>A</a:t>
                        </a:r>
                      </a:p>
                    </p:txBody>
                  </p:sp>
                  <p:sp>
                    <p:nvSpPr>
                      <p:cNvPr id="49" name="Text Box 107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8012147" y="4667503"/>
                        <a:ext cx="275426" cy="26212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86699" tIns="43349" rIns="86699" bIns="43349" numCol="1" anchor="t" anchorCtr="0" compatLnSpc="1"/>
                      <a:lstStyle/>
                      <a:p>
                        <a:pPr defTabSz="866775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r>
                          <a:rPr lang="en-US" altLang="zh-CN" sz="1200">
                            <a:latin typeface="Segoe UI Black" panose="020B0A02040204020203" pitchFamily="34" charset="0"/>
                            <a:ea typeface="Segoe UI Black" panose="020B0A02040204020203" pitchFamily="34" charset="0"/>
                            <a:cs typeface="Segoe UI Black" panose="020B0A02040204020203" pitchFamily="34" charset="0"/>
                          </a:rPr>
                          <a:t>B</a:t>
                        </a:r>
                      </a:p>
                    </p:txBody>
                  </p:sp>
                  <p:sp>
                    <p:nvSpPr>
                      <p:cNvPr id="51" name="Line 7"/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6608302" y="4987244"/>
                        <a:ext cx="773262" cy="0"/>
                      </a:xfrm>
                      <a:prstGeom prst="line">
                        <a:avLst/>
                      </a:prstGeom>
                      <a:noFill/>
                      <a:ln w="19050">
                        <a:solidFill>
                          <a:srgbClr val="000000"/>
                        </a:solidFill>
                        <a:round/>
                        <a:tailEnd type="triangle" w="lg" len="lg"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vert="horz" wrap="square" lIns="86699" tIns="43349" rIns="86699" bIns="43349" numCol="1" anchor="t" anchorCtr="0" compatLnSpc="1"/>
                      <a:lstStyle/>
                      <a:p>
                        <a:endParaRPr lang="zh-CN" altLang="en-US" sz="1200">
                          <a:latin typeface="Segoe UI Black" panose="020B0A02040204020203" pitchFamily="34" charset="0"/>
                          <a:cs typeface="Segoe UI Black" panose="020B0A02040204020203" pitchFamily="34" charset="0"/>
                        </a:endParaRPr>
                      </a:p>
                    </p:txBody>
                  </p:sp>
                </p:grpSp>
                <p:sp>
                  <p:nvSpPr>
                    <p:cNvPr id="32" name="Text Box 105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8742968" y="4854423"/>
                      <a:ext cx="731146" cy="467207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86699" tIns="43349" rIns="86699" bIns="43349" numCol="1" anchor="t" anchorCtr="0" compatLnSpc="1"/>
                    <a:lstStyle/>
                    <a:p>
                      <a:pPr defTabSz="866775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>
                          <a:solidFill>
                            <a:srgbClr val="0066FF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Segoe UI Black" panose="020B0A02040204020203" pitchFamily="34" charset="0"/>
                        </a:rPr>
                        <a:t>ADD</a:t>
                      </a:r>
                    </a:p>
                  </p:txBody>
                </p:sp>
                <p:sp>
                  <p:nvSpPr>
                    <p:cNvPr id="33" name="Text Box 46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6881822" y="4136717"/>
                      <a:ext cx="410903" cy="24457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86699" tIns="43349" rIns="86699" bIns="43349" numCol="1" anchor="t" anchorCtr="0" compatLnSpc="1"/>
                    <a:lstStyle/>
                    <a:p>
                      <a:pPr algn="ctr" defTabSz="866775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>
                          <a:solidFill>
                            <a:srgbClr val="0066FF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Segoe UI Black" panose="020B0A02040204020203" pitchFamily="34" charset="0"/>
                        </a:rPr>
                        <a:t>X</a:t>
                      </a:r>
                      <a:r>
                        <a:rPr lang="en-US" altLang="zh-CN" sz="1200" baseline="-25000">
                          <a:solidFill>
                            <a:srgbClr val="0066FF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Segoe UI Black" panose="020B0A02040204020203" pitchFamily="34" charset="0"/>
                        </a:rPr>
                        <a:t>in</a:t>
                      </a:r>
                    </a:p>
                  </p:txBody>
                </p:sp>
                <p:sp>
                  <p:nvSpPr>
                    <p:cNvPr id="34" name="Text Box 38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7023263" y="5739133"/>
                      <a:ext cx="716606" cy="404913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86699" tIns="43349" rIns="86699" bIns="43349" numCol="1" anchor="t" anchorCtr="0" compatLnSpc="1"/>
                    <a:lstStyle/>
                    <a:p>
                      <a:pPr defTabSz="866775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 err="1">
                          <a:solidFill>
                            <a:srgbClr val="0066FF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Segoe UI Black" panose="020B0A02040204020203" pitchFamily="34" charset="0"/>
                        </a:rPr>
                        <a:t>Z</a:t>
                      </a:r>
                      <a:r>
                        <a:rPr lang="en-US" altLang="zh-CN" sz="1200" baseline="-25000" err="1">
                          <a:solidFill>
                            <a:srgbClr val="0066FF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Segoe UI Black" panose="020B0A02040204020203" pitchFamily="34" charset="0"/>
                        </a:rPr>
                        <a:t>out</a:t>
                      </a:r>
                      <a:endParaRPr lang="en-US" altLang="zh-CN" sz="1200" baseline="-25000">
                        <a:solidFill>
                          <a:srgbClr val="0066FF"/>
                        </a:solidFill>
                        <a:latin typeface="Segoe UI Black" panose="020B0A02040204020203" pitchFamily="34" charset="0"/>
                        <a:ea typeface="Segoe UI Black" panose="020B0A02040204020203" pitchFamily="34" charset="0"/>
                        <a:cs typeface="Segoe UI Black" panose="020B0A02040204020203" pitchFamily="34" charset="0"/>
                      </a:endParaRPr>
                    </a:p>
                  </p:txBody>
                </p:sp>
                <p:sp>
                  <p:nvSpPr>
                    <p:cNvPr id="35" name="Text Box 14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8500923" y="5039764"/>
                      <a:ext cx="731146" cy="467207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86699" tIns="43349" rIns="86699" bIns="43349" numCol="1" anchor="t" anchorCtr="0" compatLnSpc="1"/>
                    <a:lstStyle/>
                    <a:p>
                      <a:pPr defTabSz="866775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>
                          <a:solidFill>
                            <a:srgbClr val="0066FF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Segoe UI Black" panose="020B0A02040204020203" pitchFamily="34" charset="0"/>
                        </a:rPr>
                        <a:t>SUB</a:t>
                      </a:r>
                    </a:p>
                  </p:txBody>
                </p:sp>
              </p:grpSp>
              <p:cxnSp>
                <p:nvCxnSpPr>
                  <p:cNvPr id="133" name="直接箭头连接符 132"/>
                  <p:cNvCxnSpPr/>
                  <p:nvPr/>
                </p:nvCxnSpPr>
                <p:spPr>
                  <a:xfrm>
                    <a:off x="6139730" y="4192473"/>
                    <a:ext cx="0" cy="276662"/>
                  </a:xfrm>
                  <a:prstGeom prst="straightConnector1">
                    <a:avLst/>
                  </a:prstGeom>
                  <a:noFill/>
                  <a:ln w="12700">
                    <a:solidFill>
                      <a:srgbClr val="0066FF"/>
                    </a:solidFill>
                    <a:round/>
                    <a:headEnd w="lg" len="lg"/>
                    <a:tailEnd type="stealth" w="lg" len="lg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35" name="直接箭头连接符 134"/>
                  <p:cNvCxnSpPr/>
                  <p:nvPr/>
                </p:nvCxnSpPr>
                <p:spPr>
                  <a:xfrm rot="5400000" flipV="1">
                    <a:off x="5983433" y="5031228"/>
                    <a:ext cx="312595" cy="0"/>
                  </a:xfrm>
                  <a:prstGeom prst="straightConnector1">
                    <a:avLst/>
                  </a:prstGeom>
                  <a:noFill/>
                  <a:ln w="19050">
                    <a:solidFill>
                      <a:srgbClr val="000000"/>
                    </a:solidFill>
                    <a:round/>
                    <a:tailEnd type="triangle" w="lg" len="lg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sp>
                <p:nvSpPr>
                  <p:cNvPr id="136" name="Text Box 36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912517" y="5189621"/>
                    <a:ext cx="475613" cy="200199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86699" tIns="43349" rIns="86699" bIns="43349" numCol="1" anchor="t" anchorCtr="0" compatLnSpc="1"/>
                  <a:lstStyle/>
                  <a:p>
                    <a:pPr defTabSz="866775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r>
                      <a:rPr lang="zh-CN" altLang="en-US" sz="1100" b="1">
                        <a:latin typeface="Segoe UI Black" panose="020B0A02040204020203" pitchFamily="34" charset="0"/>
                        <a:ea typeface="Segoe UI Black" panose="020B0A02040204020203" pitchFamily="34" charset="0"/>
                        <a:cs typeface="Segoe UI Black" panose="020B0A02040204020203" pitchFamily="34" charset="0"/>
                      </a:rPr>
                      <a:t>状态</a:t>
                    </a:r>
                    <a:endParaRPr lang="en-US" altLang="zh-CN" sz="1100" b="1" baseline="-25000">
                      <a:latin typeface="Segoe UI Black" panose="020B0A02040204020203" pitchFamily="34" charset="0"/>
                      <a:ea typeface="Segoe UI Black" panose="020B0A02040204020203" pitchFamily="34" charset="0"/>
                      <a:cs typeface="Segoe UI Black" panose="020B0A02040204020203" pitchFamily="34" charset="0"/>
                    </a:endParaRPr>
                  </a:p>
                </p:txBody>
              </p:sp>
              <p:sp>
                <p:nvSpPr>
                  <p:cNvPr id="155" name="Text Box 3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914263" y="3927308"/>
                    <a:ext cx="506350" cy="265166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0" tIns="43349" rIns="0" bIns="43349" numCol="1" anchor="t" anchorCtr="0" compatLnSpc="1"/>
                  <a:lstStyle/>
                  <a:p>
                    <a:pPr algn="ctr" defTabSz="866775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r>
                      <a:rPr lang="en-US" altLang="zh-CN" sz="1200" err="1">
                        <a:solidFill>
                          <a:srgbClr val="0066FF"/>
                        </a:solidFill>
                        <a:latin typeface="Segoe UI Black" panose="020B0A02040204020203" pitchFamily="34" charset="0"/>
                        <a:ea typeface="Segoe UI Black" panose="020B0A02040204020203" pitchFamily="34" charset="0"/>
                        <a:cs typeface="Segoe UI Black" panose="020B0A02040204020203" pitchFamily="34" charset="0"/>
                      </a:rPr>
                      <a:t>PSW</a:t>
                    </a:r>
                    <a:r>
                      <a:rPr lang="en-US" altLang="zh-CN" sz="1200" baseline="-25000" err="1">
                        <a:solidFill>
                          <a:srgbClr val="0066FF"/>
                        </a:solidFill>
                        <a:latin typeface="Segoe UI Black" panose="020B0A02040204020203" pitchFamily="34" charset="0"/>
                        <a:ea typeface="Segoe UI Black" panose="020B0A02040204020203" pitchFamily="34" charset="0"/>
                        <a:cs typeface="Segoe UI Black" panose="020B0A02040204020203" pitchFamily="34" charset="0"/>
                      </a:rPr>
                      <a:t>in</a:t>
                    </a:r>
                    <a:endParaRPr lang="en-US" altLang="zh-CN" sz="1200" baseline="-25000">
                      <a:solidFill>
                        <a:srgbClr val="0066FF"/>
                      </a:solidFill>
                      <a:latin typeface="Segoe UI Black" panose="020B0A02040204020203" pitchFamily="34" charset="0"/>
                      <a:ea typeface="Segoe UI Black" panose="020B0A02040204020203" pitchFamily="34" charset="0"/>
                      <a:cs typeface="Segoe UI Black" panose="020B0A02040204020203" pitchFamily="34" charset="0"/>
                    </a:endParaRPr>
                  </a:p>
                </p:txBody>
              </p:sp>
              <p:sp>
                <p:nvSpPr>
                  <p:cNvPr id="156" name="Rectangle 104"/>
                  <p:cNvSpPr>
                    <a:spLocks noChangeArrowheads="1"/>
                  </p:cNvSpPr>
                  <p:nvPr/>
                </p:nvSpPr>
                <p:spPr bwMode="auto">
                  <a:xfrm>
                    <a:off x="5884534" y="4465749"/>
                    <a:ext cx="510393" cy="404590"/>
                  </a:xfrm>
                  <a:prstGeom prst="rect">
                    <a:avLst/>
                  </a:prstGeom>
                  <a:solidFill>
                    <a:srgbClr val="FFFF00"/>
                  </a:solidFill>
                  <a:ln w="28575">
                    <a:solidFill>
                      <a:schemeClr val="tx1">
                        <a:lumMod val="95000"/>
                        <a:lumOff val="5000"/>
                      </a:schemeClr>
                    </a:solidFill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rIns="0" rtlCol="0" anchor="ctr"/>
                  <a:lstStyle/>
                  <a:p>
                    <a:pPr algn="ctr"/>
                    <a:r>
                      <a:rPr lang="en-US" altLang="zh-CN" sz="1400" b="1">
                        <a:solidFill>
                          <a:schemeClr val="tx1"/>
                        </a:solidFill>
                        <a:latin typeface="Segoe UI Black" panose="020B0A02040204020203" pitchFamily="34" charset="0"/>
                        <a:ea typeface="Segoe UI Black" panose="020B0A02040204020203" pitchFamily="34" charset="0"/>
                        <a:cs typeface="Segoe UI Black" panose="020B0A02040204020203" pitchFamily="34" charset="0"/>
                      </a:rPr>
                      <a:t>PSW</a:t>
                    </a:r>
                    <a:endParaRPr lang="en-US" altLang="zh-CN" sz="1600" b="1">
                      <a:solidFill>
                        <a:schemeClr val="tx1"/>
                      </a:solidFill>
                      <a:latin typeface="Segoe UI Black" panose="020B0A02040204020203" pitchFamily="34" charset="0"/>
                      <a:ea typeface="Segoe UI Black" panose="020B0A02040204020203" pitchFamily="34" charset="0"/>
                      <a:cs typeface="Segoe UI Black" panose="020B0A02040204020203" pitchFamily="34" charset="0"/>
                    </a:endParaRPr>
                  </a:p>
                </p:txBody>
              </p:sp>
            </p:grpSp>
          </p:grpSp>
          <p:sp>
            <p:nvSpPr>
              <p:cNvPr id="94" name="Rectangle 104"/>
              <p:cNvSpPr>
                <a:spLocks noChangeArrowheads="1"/>
              </p:cNvSpPr>
              <p:nvPr/>
            </p:nvSpPr>
            <p:spPr bwMode="auto">
              <a:xfrm>
                <a:off x="7054760" y="3678569"/>
                <a:ext cx="399191" cy="404590"/>
              </a:xfrm>
              <a:prstGeom prst="rect">
                <a:avLst/>
              </a:prstGeom>
              <a:solidFill>
                <a:srgbClr val="FFFF00"/>
              </a:solidFill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 b="1">
                    <a:solidFill>
                      <a:schemeClr val="tx1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X</a:t>
                </a:r>
              </a:p>
            </p:txBody>
          </p:sp>
        </p:grpSp>
      </p:grpSp>
      <p:sp>
        <p:nvSpPr>
          <p:cNvPr id="161" name="TextBox 24"/>
          <p:cNvSpPr txBox="1"/>
          <p:nvPr/>
        </p:nvSpPr>
        <p:spPr>
          <a:xfrm>
            <a:off x="638" y="1505451"/>
            <a:ext cx="5099558" cy="12346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32180" lvl="1" indent="-325120">
              <a:lnSpc>
                <a:spcPct val="150000"/>
              </a:lnSpc>
              <a:spcBef>
                <a:spcPts val="570"/>
              </a:spcBef>
              <a:spcAft>
                <a:spcPts val="570"/>
              </a:spcAft>
              <a:buClr>
                <a:srgbClr val="FFC000"/>
              </a:buClr>
              <a:buFont typeface="Wingdings" panose="05000000000000000000" pitchFamily="2" charset="2"/>
              <a:buChar char="n"/>
            </a:pPr>
            <a:r>
              <a:rPr lang="zh-CN" altLang="en-US" sz="2275" b="1" dirty="0">
                <a:latin typeface="微软雅黑" panose="020B0503020204020204" pitchFamily="34" charset="-122"/>
                <a:ea typeface="微软雅黑" panose="020B0503020204020204" pitchFamily="34" charset="-122"/>
                <a:cs typeface="Segoe UI Black" panose="020B0A02040204020203" pitchFamily="34" charset="0"/>
                <a:sym typeface="Arial" panose="020B0604020202020204" pitchFamily="34" charset="0"/>
              </a:rPr>
              <a:t>主要部件都连接在总线上</a:t>
            </a:r>
            <a:endParaRPr lang="en-US" altLang="zh-CN" sz="2275" b="1" dirty="0">
              <a:latin typeface="微软雅黑" panose="020B0503020204020204" pitchFamily="34" charset="-122"/>
              <a:ea typeface="微软雅黑" panose="020B0503020204020204" pitchFamily="34" charset="-122"/>
              <a:cs typeface="Segoe UI Black" panose="020B0A02040204020203" pitchFamily="34" charset="0"/>
              <a:sym typeface="Arial" panose="020B0604020202020204" pitchFamily="34" charset="0"/>
            </a:endParaRPr>
          </a:p>
          <a:p>
            <a:pPr marL="932180" lvl="1" indent="-325120">
              <a:lnSpc>
                <a:spcPct val="150000"/>
              </a:lnSpc>
              <a:spcBef>
                <a:spcPts val="570"/>
              </a:spcBef>
              <a:spcAft>
                <a:spcPts val="570"/>
              </a:spcAft>
              <a:buClr>
                <a:srgbClr val="FFC000"/>
              </a:buClr>
              <a:buFont typeface="Wingdings" panose="05000000000000000000" pitchFamily="2" charset="2"/>
              <a:buChar char="n"/>
            </a:pPr>
            <a:r>
              <a:rPr lang="zh-CN" altLang="en-US" sz="2275" b="1" dirty="0">
                <a:latin typeface="微软雅黑" panose="020B0503020204020204" pitchFamily="34" charset="-122"/>
                <a:ea typeface="微软雅黑" panose="020B0503020204020204" pitchFamily="34" charset="-122"/>
                <a:cs typeface="Segoe UI Black" panose="020B0A02040204020203" pitchFamily="34" charset="0"/>
                <a:sym typeface="Arial" panose="020B0604020202020204" pitchFamily="34" charset="0"/>
              </a:rPr>
              <a:t>各部件间通过总线进行传输</a:t>
            </a:r>
            <a:endParaRPr lang="en-US" altLang="zh-CN" sz="2275" b="1" dirty="0">
              <a:latin typeface="微软雅黑" panose="020B0503020204020204" pitchFamily="34" charset="-122"/>
              <a:ea typeface="微软雅黑" panose="020B0503020204020204" pitchFamily="34" charset="-122"/>
              <a:cs typeface="Segoe UI Black" panose="020B0A02040204020203" pitchFamily="34" charset="0"/>
              <a:sym typeface="Arial" panose="020B0604020202020204" pitchFamily="34" charset="0"/>
            </a:endParaRPr>
          </a:p>
        </p:txBody>
      </p:sp>
      <p:grpSp>
        <p:nvGrpSpPr>
          <p:cNvPr id="164" name="组合 163"/>
          <p:cNvGrpSpPr/>
          <p:nvPr/>
        </p:nvGrpSpPr>
        <p:grpSpPr>
          <a:xfrm>
            <a:off x="5557179" y="1469408"/>
            <a:ext cx="3566805" cy="2168470"/>
            <a:chOff x="5557179" y="1469408"/>
            <a:chExt cx="3566805" cy="2168470"/>
          </a:xfrm>
        </p:grpSpPr>
        <p:sp>
          <p:nvSpPr>
            <p:cNvPr id="165" name="Rectangle 129"/>
            <p:cNvSpPr>
              <a:spLocks noChangeArrowheads="1"/>
            </p:cNvSpPr>
            <p:nvPr/>
          </p:nvSpPr>
          <p:spPr bwMode="auto">
            <a:xfrm>
              <a:off x="5572419" y="2097917"/>
              <a:ext cx="810414" cy="1491370"/>
            </a:xfrm>
            <a:prstGeom prst="rect">
              <a:avLst/>
            </a:prstGeom>
            <a:solidFill>
              <a:srgbClr val="00B050"/>
            </a:solidFill>
            <a:ln w="28575">
              <a:solidFill>
                <a:srgbClr val="000000"/>
              </a:solidFill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86699" tIns="43349" rIns="86699" bIns="43349" numCol="1" anchor="ctr" anchorCtr="1" compatLnSpc="1"/>
            <a:lstStyle/>
            <a:p>
              <a:pPr algn="ctr" defTabSz="866775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600" b="1">
                  <a:solidFill>
                    <a:schemeClr val="bg1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MEM</a:t>
              </a:r>
            </a:p>
          </p:txBody>
        </p:sp>
        <p:cxnSp>
          <p:nvCxnSpPr>
            <p:cNvPr id="166" name="直接连接符 165"/>
            <p:cNvCxnSpPr/>
            <p:nvPr/>
          </p:nvCxnSpPr>
          <p:spPr>
            <a:xfrm flipH="1">
              <a:off x="6382833" y="3049806"/>
              <a:ext cx="1046745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67" name="等腰三角形 166"/>
            <p:cNvSpPr/>
            <p:nvPr/>
          </p:nvSpPr>
          <p:spPr>
            <a:xfrm rot="16200000">
              <a:off x="6809050" y="2970267"/>
              <a:ext cx="150880" cy="141013"/>
            </a:xfrm>
            <a:prstGeom prst="triangle">
              <a:avLst/>
            </a:prstGeom>
            <a:solidFill>
              <a:schemeClr val="bg1"/>
            </a:solidFill>
            <a:ln w="19050">
              <a:solidFill>
                <a:srgbClr val="000000"/>
              </a:solidFill>
              <a:round/>
              <a:tailEnd type="triangle" w="lg" len="lg"/>
            </a:ln>
          </p:spPr>
          <p:txBody>
            <a:bodyPr vert="horz" wrap="square" lIns="86699" tIns="43349" rIns="86699" bIns="43349" numCol="1" anchor="t" anchorCtr="0" compatLnSpc="1"/>
            <a:lstStyle/>
            <a:p>
              <a:pPr algn="ctr"/>
              <a:endParaRPr lang="zh-CN" altLang="en-US" sz="1200">
                <a:solidFill>
                  <a:schemeClr val="bg2">
                    <a:lumMod val="75000"/>
                  </a:schemeClr>
                </a:solidFill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168" name="Line 7"/>
            <p:cNvSpPr>
              <a:spLocks noChangeShapeType="1"/>
            </p:cNvSpPr>
            <p:nvPr/>
          </p:nvSpPr>
          <p:spPr bwMode="auto">
            <a:xfrm>
              <a:off x="6400896" y="3197651"/>
              <a:ext cx="1046744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6699" tIns="43349" rIns="86699" bIns="43349" numCol="1" anchor="t" anchorCtr="0" compatLnSpc="1"/>
            <a:lstStyle/>
            <a:p>
              <a:endParaRPr lang="zh-CN" altLang="en-US" sz="1200">
                <a:solidFill>
                  <a:schemeClr val="bg2">
                    <a:lumMod val="75000"/>
                  </a:schemeClr>
                </a:solidFill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cxnSp>
          <p:nvCxnSpPr>
            <p:cNvPr id="169" name="直接连接符 168"/>
            <p:cNvCxnSpPr/>
            <p:nvPr/>
          </p:nvCxnSpPr>
          <p:spPr>
            <a:xfrm>
              <a:off x="8319750" y="3213009"/>
              <a:ext cx="783831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70" name="等腰三角形 169"/>
            <p:cNvSpPr/>
            <p:nvPr/>
          </p:nvSpPr>
          <p:spPr>
            <a:xfrm rot="5400000" flipH="1">
              <a:off x="8633618" y="3152754"/>
              <a:ext cx="150880" cy="141013"/>
            </a:xfrm>
            <a:prstGeom prst="triangle">
              <a:avLst/>
            </a:prstGeom>
            <a:solidFill>
              <a:schemeClr val="bg1"/>
            </a:solidFill>
            <a:ln w="19050">
              <a:solidFill>
                <a:srgbClr val="000000"/>
              </a:solidFill>
              <a:round/>
              <a:tailEnd type="triangle" w="lg" len="lg"/>
            </a:ln>
          </p:spPr>
          <p:txBody>
            <a:bodyPr vert="horz" wrap="square" lIns="86699" tIns="43349" rIns="86699" bIns="43349" numCol="1" anchor="t" anchorCtr="0" compatLnSpc="1"/>
            <a:lstStyle/>
            <a:p>
              <a:endParaRPr lang="zh-CN" altLang="en-US" sz="1200">
                <a:solidFill>
                  <a:schemeClr val="bg2">
                    <a:lumMod val="75000"/>
                  </a:schemeClr>
                </a:solidFill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171" name="Line 7"/>
            <p:cNvSpPr>
              <a:spLocks noChangeShapeType="1"/>
            </p:cNvSpPr>
            <p:nvPr/>
          </p:nvSpPr>
          <p:spPr bwMode="auto">
            <a:xfrm flipH="1">
              <a:off x="8300060" y="2249954"/>
              <a:ext cx="812675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6699" tIns="43349" rIns="86699" bIns="43349" numCol="1" anchor="t" anchorCtr="0" compatLnSpc="1"/>
            <a:lstStyle/>
            <a:p>
              <a:endParaRPr lang="zh-CN" altLang="en-US" sz="1200">
                <a:solidFill>
                  <a:schemeClr val="bg2">
                    <a:lumMod val="75000"/>
                  </a:schemeClr>
                </a:solidFill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172" name="Rectangle 104"/>
            <p:cNvSpPr>
              <a:spLocks noChangeArrowheads="1"/>
            </p:cNvSpPr>
            <p:nvPr/>
          </p:nvSpPr>
          <p:spPr bwMode="auto">
            <a:xfrm>
              <a:off x="7454688" y="2160845"/>
              <a:ext cx="847833" cy="404590"/>
            </a:xfrm>
            <a:prstGeom prst="rect">
              <a:avLst/>
            </a:prstGeom>
            <a:solidFill>
              <a:srgbClr val="59B2FF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b="1">
                  <a:solidFill>
                    <a:schemeClr val="bg1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AR</a:t>
              </a:r>
            </a:p>
          </p:txBody>
        </p:sp>
        <p:sp>
          <p:nvSpPr>
            <p:cNvPr id="173" name="Rectangle 104"/>
            <p:cNvSpPr>
              <a:spLocks noChangeArrowheads="1"/>
            </p:cNvSpPr>
            <p:nvPr/>
          </p:nvSpPr>
          <p:spPr bwMode="auto">
            <a:xfrm>
              <a:off x="7454688" y="2937082"/>
              <a:ext cx="847833" cy="404590"/>
            </a:xfrm>
            <a:prstGeom prst="rect">
              <a:avLst/>
            </a:prstGeom>
            <a:solidFill>
              <a:srgbClr val="59B2FF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b="1">
                  <a:solidFill>
                    <a:schemeClr val="bg1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DR</a:t>
              </a:r>
            </a:p>
          </p:txBody>
        </p:sp>
        <p:cxnSp>
          <p:nvCxnSpPr>
            <p:cNvPr id="174" name="直接箭头连接符 173"/>
            <p:cNvCxnSpPr/>
            <p:nvPr/>
          </p:nvCxnSpPr>
          <p:spPr>
            <a:xfrm flipH="1">
              <a:off x="8318122" y="2462479"/>
              <a:ext cx="332495" cy="0"/>
            </a:xfrm>
            <a:prstGeom prst="straightConnector1">
              <a:avLst/>
            </a:prstGeom>
            <a:noFill/>
            <a:ln w="12700">
              <a:solidFill>
                <a:srgbClr val="0066FF"/>
              </a:solidFill>
              <a:round/>
              <a:headEnd w="lg" len="lg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75" name="Line 127"/>
            <p:cNvSpPr>
              <a:spLocks noChangeShapeType="1"/>
            </p:cNvSpPr>
            <p:nvPr/>
          </p:nvSpPr>
          <p:spPr bwMode="auto">
            <a:xfrm>
              <a:off x="6180646" y="1744989"/>
              <a:ext cx="0" cy="339619"/>
            </a:xfrm>
            <a:prstGeom prst="line">
              <a:avLst/>
            </a:prstGeom>
            <a:noFill/>
            <a:ln w="12700">
              <a:solidFill>
                <a:srgbClr val="0066FF"/>
              </a:solidFill>
              <a:round/>
              <a:headEnd w="lg" len="lg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6699" tIns="43349" rIns="86699" bIns="43349" numCol="1" anchor="t" anchorCtr="0" compatLnSpc="1"/>
            <a:lstStyle/>
            <a:p>
              <a:endParaRPr lang="zh-CN" altLang="en-US" sz="1200">
                <a:solidFill>
                  <a:schemeClr val="bg2">
                    <a:lumMod val="75000"/>
                  </a:schemeClr>
                </a:solidFill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cxnSp>
          <p:nvCxnSpPr>
            <p:cNvPr id="176" name="直接箭头连接符 175"/>
            <p:cNvCxnSpPr/>
            <p:nvPr/>
          </p:nvCxnSpPr>
          <p:spPr>
            <a:xfrm>
              <a:off x="7620496" y="2648214"/>
              <a:ext cx="0" cy="276662"/>
            </a:xfrm>
            <a:prstGeom prst="straightConnector1">
              <a:avLst/>
            </a:prstGeom>
            <a:noFill/>
            <a:ln w="12700">
              <a:solidFill>
                <a:srgbClr val="0066FF"/>
              </a:solidFill>
              <a:round/>
              <a:headEnd w="lg" len="lg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77" name="Line 7"/>
            <p:cNvSpPr>
              <a:spLocks noChangeShapeType="1"/>
            </p:cNvSpPr>
            <p:nvPr/>
          </p:nvSpPr>
          <p:spPr bwMode="auto">
            <a:xfrm flipH="1">
              <a:off x="8311309" y="3056935"/>
              <a:ext cx="812675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6699" tIns="43349" rIns="86699" bIns="43349" numCol="1" anchor="t" anchorCtr="0" compatLnSpc="1"/>
            <a:lstStyle/>
            <a:p>
              <a:endParaRPr lang="zh-CN" altLang="en-US" sz="1200">
                <a:solidFill>
                  <a:schemeClr val="bg2">
                    <a:lumMod val="75000"/>
                  </a:schemeClr>
                </a:solidFill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cxnSp>
          <p:nvCxnSpPr>
            <p:cNvPr id="178" name="直接箭头连接符 177"/>
            <p:cNvCxnSpPr/>
            <p:nvPr/>
          </p:nvCxnSpPr>
          <p:spPr>
            <a:xfrm>
              <a:off x="8117102" y="2652353"/>
              <a:ext cx="0" cy="276662"/>
            </a:xfrm>
            <a:prstGeom prst="straightConnector1">
              <a:avLst/>
            </a:prstGeom>
            <a:noFill/>
            <a:ln w="12700">
              <a:solidFill>
                <a:srgbClr val="0066FF"/>
              </a:solidFill>
              <a:round/>
              <a:headEnd w="lg" len="lg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179" name="组合 178"/>
            <p:cNvGrpSpPr/>
            <p:nvPr/>
          </p:nvGrpSpPr>
          <p:grpSpPr>
            <a:xfrm>
              <a:off x="7627329" y="3359499"/>
              <a:ext cx="499781" cy="278379"/>
              <a:chOff x="1081011" y="4795829"/>
              <a:chExt cx="527112" cy="293603"/>
            </a:xfrm>
          </p:grpSpPr>
          <p:cxnSp>
            <p:nvCxnSpPr>
              <p:cNvPr id="189" name="直接箭头连接符 188"/>
              <p:cNvCxnSpPr/>
              <p:nvPr/>
            </p:nvCxnSpPr>
            <p:spPr>
              <a:xfrm flipV="1">
                <a:off x="1081011" y="4797640"/>
                <a:ext cx="0" cy="291792"/>
              </a:xfrm>
              <a:prstGeom prst="straightConnector1">
                <a:avLst/>
              </a:prstGeom>
              <a:noFill/>
              <a:ln w="12700">
                <a:solidFill>
                  <a:srgbClr val="0066FF"/>
                </a:solidFill>
                <a:round/>
                <a:headEnd w="lg" len="lg"/>
                <a:tailEnd type="stealth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90" name="直接箭头连接符 189"/>
              <p:cNvCxnSpPr/>
              <p:nvPr/>
            </p:nvCxnSpPr>
            <p:spPr>
              <a:xfrm flipV="1">
                <a:off x="1608123" y="4795829"/>
                <a:ext cx="0" cy="291792"/>
              </a:xfrm>
              <a:prstGeom prst="straightConnector1">
                <a:avLst/>
              </a:prstGeom>
              <a:noFill/>
              <a:ln w="12700">
                <a:solidFill>
                  <a:srgbClr val="0066FF"/>
                </a:solidFill>
                <a:round/>
                <a:headEnd w="lg" len="lg"/>
                <a:tailEnd type="stealth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sp>
          <p:nvSpPr>
            <p:cNvPr id="180" name="Text Box 125"/>
            <p:cNvSpPr txBox="1">
              <a:spLocks noChangeArrowheads="1"/>
            </p:cNvSpPr>
            <p:nvPr/>
          </p:nvSpPr>
          <p:spPr bwMode="auto">
            <a:xfrm>
              <a:off x="5557179" y="1469408"/>
              <a:ext cx="482671" cy="2622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43349" rIns="0" bIns="43349" numCol="1" anchor="t" anchorCtr="0" compatLnSpc="1"/>
            <a:lstStyle/>
            <a:p>
              <a:pPr algn="ctr" defTabSz="866775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200">
                  <a:solidFill>
                    <a:srgbClr val="0066FF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Write</a:t>
              </a:r>
            </a:p>
          </p:txBody>
        </p:sp>
        <p:sp>
          <p:nvSpPr>
            <p:cNvPr id="181" name="Text Box 126"/>
            <p:cNvSpPr txBox="1">
              <a:spLocks noChangeArrowheads="1"/>
            </p:cNvSpPr>
            <p:nvPr/>
          </p:nvSpPr>
          <p:spPr bwMode="auto">
            <a:xfrm>
              <a:off x="6045841" y="1469408"/>
              <a:ext cx="417020" cy="2705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43349" rIns="0" bIns="43349" numCol="1" anchor="t" anchorCtr="0" compatLnSpc="1"/>
            <a:lstStyle/>
            <a:p>
              <a:pPr algn="ctr" defTabSz="866775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200">
                  <a:solidFill>
                    <a:srgbClr val="0066FF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Read</a:t>
              </a:r>
            </a:p>
          </p:txBody>
        </p:sp>
        <p:sp>
          <p:nvSpPr>
            <p:cNvPr id="182" name="Text Box 50"/>
            <p:cNvSpPr txBox="1">
              <a:spLocks noChangeArrowheads="1"/>
            </p:cNvSpPr>
            <p:nvPr/>
          </p:nvSpPr>
          <p:spPr bwMode="auto">
            <a:xfrm>
              <a:off x="8670400" y="2318328"/>
              <a:ext cx="379488" cy="2575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43349" rIns="0" bIns="43349" numCol="1" anchor="t" anchorCtr="0" compatLnSpc="1"/>
            <a:lstStyle/>
            <a:p>
              <a:pPr defTabSz="866775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200" err="1">
                  <a:solidFill>
                    <a:srgbClr val="0066FF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AR</a:t>
              </a:r>
              <a:r>
                <a:rPr lang="en-US" altLang="zh-CN" sz="1200" baseline="-25000" err="1">
                  <a:solidFill>
                    <a:srgbClr val="0066FF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in</a:t>
              </a:r>
              <a:endParaRPr lang="en-US" altLang="zh-CN" sz="1200" baseline="-25000">
                <a:solidFill>
                  <a:srgbClr val="0066FF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183" name="Text Box 49"/>
            <p:cNvSpPr txBox="1">
              <a:spLocks noChangeArrowheads="1"/>
            </p:cNvSpPr>
            <p:nvPr/>
          </p:nvSpPr>
          <p:spPr bwMode="auto">
            <a:xfrm>
              <a:off x="8194161" y="2623713"/>
              <a:ext cx="370648" cy="267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43349" rIns="0" bIns="43349" numCol="1" anchor="t" anchorCtr="0" compatLnSpc="1"/>
            <a:lstStyle/>
            <a:p>
              <a:pPr defTabSz="866775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200" err="1">
                  <a:solidFill>
                    <a:srgbClr val="0066FF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DR</a:t>
              </a:r>
              <a:r>
                <a:rPr lang="en-US" altLang="zh-CN" sz="1200" baseline="-25000" err="1">
                  <a:solidFill>
                    <a:srgbClr val="0066FF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in</a:t>
              </a:r>
              <a:endParaRPr lang="en-US" altLang="zh-CN" sz="1200" baseline="-25000">
                <a:solidFill>
                  <a:srgbClr val="0066FF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184" name="Text Box 48"/>
            <p:cNvSpPr txBox="1">
              <a:spLocks noChangeArrowheads="1"/>
            </p:cNvSpPr>
            <p:nvPr/>
          </p:nvSpPr>
          <p:spPr bwMode="auto">
            <a:xfrm>
              <a:off x="8164753" y="3336617"/>
              <a:ext cx="520246" cy="2675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43349" rIns="0" bIns="43349" numCol="1" anchor="t" anchorCtr="0" compatLnSpc="1"/>
            <a:lstStyle/>
            <a:p>
              <a:pPr algn="ctr" defTabSz="866775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200" err="1">
                  <a:solidFill>
                    <a:srgbClr val="0066FF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DR</a:t>
              </a:r>
              <a:r>
                <a:rPr lang="en-US" altLang="zh-CN" sz="1200" baseline="-25000" err="1">
                  <a:solidFill>
                    <a:srgbClr val="0066FF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out</a:t>
              </a:r>
              <a:endParaRPr lang="en-US" altLang="zh-CN" sz="1200" baseline="-25000">
                <a:solidFill>
                  <a:srgbClr val="0066FF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185" name="Text Box 9"/>
            <p:cNvSpPr txBox="1">
              <a:spLocks noChangeArrowheads="1"/>
            </p:cNvSpPr>
            <p:nvPr/>
          </p:nvSpPr>
          <p:spPr bwMode="auto">
            <a:xfrm>
              <a:off x="6961579" y="2623713"/>
              <a:ext cx="657847" cy="2605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699" tIns="43349" rIns="86699" bIns="43349" numCol="1" anchor="t" anchorCtr="0" compatLnSpc="1"/>
            <a:lstStyle/>
            <a:p>
              <a:pPr defTabSz="866775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200" err="1">
                  <a:solidFill>
                    <a:srgbClr val="0066FF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DRE</a:t>
              </a:r>
              <a:r>
                <a:rPr lang="en-US" altLang="zh-CN" sz="1200" baseline="-25000" err="1">
                  <a:solidFill>
                    <a:srgbClr val="0066FF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out</a:t>
              </a:r>
              <a:endParaRPr lang="en-US" altLang="zh-CN" sz="1200" baseline="-25000">
                <a:solidFill>
                  <a:srgbClr val="0066FF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186" name="Text Box 8"/>
            <p:cNvSpPr txBox="1">
              <a:spLocks noChangeArrowheads="1"/>
            </p:cNvSpPr>
            <p:nvPr/>
          </p:nvSpPr>
          <p:spPr bwMode="auto">
            <a:xfrm>
              <a:off x="7039350" y="3336617"/>
              <a:ext cx="605501" cy="2615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43349" rIns="0" bIns="43349" numCol="1" anchor="t" anchorCtr="0" compatLnSpc="1"/>
            <a:lstStyle/>
            <a:p>
              <a:pPr algn="ctr" defTabSz="866775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200" err="1">
                  <a:solidFill>
                    <a:srgbClr val="0066FF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DRE</a:t>
              </a:r>
              <a:r>
                <a:rPr lang="en-US" altLang="zh-CN" sz="1200" baseline="-25000" err="1">
                  <a:solidFill>
                    <a:srgbClr val="0066FF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in</a:t>
              </a:r>
              <a:endParaRPr lang="en-US" altLang="zh-CN" sz="1200" baseline="-25000">
                <a:solidFill>
                  <a:srgbClr val="0066FF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187" name="Line 7"/>
            <p:cNvSpPr>
              <a:spLocks noChangeShapeType="1"/>
            </p:cNvSpPr>
            <p:nvPr/>
          </p:nvSpPr>
          <p:spPr bwMode="auto">
            <a:xfrm flipH="1">
              <a:off x="6400896" y="2352661"/>
              <a:ext cx="1038419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6699" tIns="43349" rIns="86699" bIns="43349" numCol="1" anchor="t" anchorCtr="0" compatLnSpc="1"/>
            <a:lstStyle/>
            <a:p>
              <a:endParaRPr lang="zh-CN" altLang="en-US" sz="1200">
                <a:solidFill>
                  <a:schemeClr val="bg2">
                    <a:lumMod val="75000"/>
                  </a:schemeClr>
                </a:solidFill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188" name="Line 127"/>
            <p:cNvSpPr>
              <a:spLocks noChangeShapeType="1"/>
            </p:cNvSpPr>
            <p:nvPr/>
          </p:nvSpPr>
          <p:spPr bwMode="auto">
            <a:xfrm>
              <a:off x="5809171" y="1744989"/>
              <a:ext cx="0" cy="339619"/>
            </a:xfrm>
            <a:prstGeom prst="line">
              <a:avLst/>
            </a:prstGeom>
            <a:noFill/>
            <a:ln w="12700">
              <a:solidFill>
                <a:srgbClr val="0066FF"/>
              </a:solidFill>
              <a:round/>
              <a:headEnd w="lg" len="lg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6699" tIns="43349" rIns="86699" bIns="43349" numCol="1" anchor="t" anchorCtr="0" compatLnSpc="1"/>
            <a:lstStyle/>
            <a:p>
              <a:endParaRPr lang="zh-CN" altLang="en-US" sz="1200">
                <a:solidFill>
                  <a:schemeClr val="bg2">
                    <a:lumMod val="75000"/>
                  </a:schemeClr>
                </a:solidFill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</p:grpSp>
      <p:grpSp>
        <p:nvGrpSpPr>
          <p:cNvPr id="193" name="组合 192"/>
          <p:cNvGrpSpPr/>
          <p:nvPr/>
        </p:nvGrpSpPr>
        <p:grpSpPr>
          <a:xfrm>
            <a:off x="9209932" y="3236717"/>
            <a:ext cx="2408560" cy="772225"/>
            <a:chOff x="9209932" y="3236717"/>
            <a:chExt cx="2408560" cy="772225"/>
          </a:xfrm>
        </p:grpSpPr>
        <p:sp>
          <p:nvSpPr>
            <p:cNvPr id="194" name="Text Box 8"/>
            <p:cNvSpPr txBox="1">
              <a:spLocks noChangeArrowheads="1"/>
            </p:cNvSpPr>
            <p:nvPr/>
          </p:nvSpPr>
          <p:spPr bwMode="auto">
            <a:xfrm>
              <a:off x="9491034" y="3727650"/>
              <a:ext cx="702657" cy="2548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43349" rIns="0" bIns="43349" numCol="1" anchor="t" anchorCtr="0" compatLnSpc="1"/>
            <a:lstStyle/>
            <a:p>
              <a:pPr algn="ctr" defTabSz="866775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200">
                  <a:solidFill>
                    <a:srgbClr val="0066FF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IR(A)</a:t>
              </a:r>
              <a:r>
                <a:rPr lang="en-US" altLang="zh-CN" sz="1200" baseline="-25000">
                  <a:solidFill>
                    <a:srgbClr val="0066FF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out</a:t>
              </a:r>
            </a:p>
          </p:txBody>
        </p:sp>
        <p:grpSp>
          <p:nvGrpSpPr>
            <p:cNvPr id="195" name="组合 194"/>
            <p:cNvGrpSpPr/>
            <p:nvPr/>
          </p:nvGrpSpPr>
          <p:grpSpPr>
            <a:xfrm>
              <a:off x="9209932" y="3236717"/>
              <a:ext cx="2408560" cy="772225"/>
              <a:chOff x="9209932" y="3236717"/>
              <a:chExt cx="2408560" cy="772225"/>
            </a:xfrm>
          </p:grpSpPr>
          <p:sp>
            <p:nvSpPr>
              <p:cNvPr id="196" name="Text Box 36"/>
              <p:cNvSpPr txBox="1">
                <a:spLocks noChangeArrowheads="1"/>
              </p:cNvSpPr>
              <p:nvPr/>
            </p:nvSpPr>
            <p:spPr bwMode="auto">
              <a:xfrm>
                <a:off x="11167382" y="3236717"/>
                <a:ext cx="362360" cy="38391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0" tIns="43349" rIns="0" bIns="43349" numCol="1" anchor="t" anchorCtr="0" compatLnSpc="1"/>
              <a:lstStyle/>
              <a:p>
                <a:pPr defTabSz="866775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1200" err="1">
                    <a:solidFill>
                      <a:srgbClr val="0066FF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IR</a:t>
                </a:r>
                <a:r>
                  <a:rPr lang="en-US" altLang="zh-CN" sz="1200" baseline="-25000" err="1">
                    <a:solidFill>
                      <a:srgbClr val="0066FF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in</a:t>
                </a:r>
                <a:endParaRPr lang="en-US" altLang="zh-CN" sz="1200" baseline="-25000">
                  <a:solidFill>
                    <a:srgbClr val="0066FF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  <p:grpSp>
            <p:nvGrpSpPr>
              <p:cNvPr id="197" name="组合 196"/>
              <p:cNvGrpSpPr/>
              <p:nvPr/>
            </p:nvGrpSpPr>
            <p:grpSpPr>
              <a:xfrm>
                <a:off x="9209932" y="3298292"/>
                <a:ext cx="2408560" cy="710650"/>
                <a:chOff x="9570959" y="3543889"/>
                <a:chExt cx="2540278" cy="749514"/>
              </a:xfrm>
            </p:grpSpPr>
            <p:sp>
              <p:nvSpPr>
                <p:cNvPr id="200" name="Rectangle 104"/>
                <p:cNvSpPr>
                  <a:spLocks noChangeArrowheads="1"/>
                </p:cNvSpPr>
                <p:nvPr/>
              </p:nvSpPr>
              <p:spPr bwMode="auto">
                <a:xfrm>
                  <a:off x="10346761" y="3543889"/>
                  <a:ext cx="1136184" cy="426716"/>
                </a:xfrm>
                <a:prstGeom prst="rect">
                  <a:avLst/>
                </a:prstGeom>
                <a:solidFill>
                  <a:srgbClr val="59B2FF"/>
                </a:solidFill>
                <a:ln w="28575"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1600" b="1">
                      <a:solidFill>
                        <a:schemeClr val="bg1"/>
                      </a:solidFill>
                      <a:latin typeface="Segoe UI Black" panose="020B0A02040204020203" pitchFamily="34" charset="0"/>
                      <a:ea typeface="Segoe UI Black" panose="020B0A02040204020203" pitchFamily="34" charset="0"/>
                      <a:cs typeface="Segoe UI Black" panose="020B0A02040204020203" pitchFamily="34" charset="0"/>
                    </a:rPr>
                    <a:t>IR</a:t>
                  </a:r>
                </a:p>
              </p:txBody>
            </p:sp>
            <p:sp>
              <p:nvSpPr>
                <p:cNvPr id="201" name="Line 7"/>
                <p:cNvSpPr>
                  <a:spLocks noChangeShapeType="1"/>
                </p:cNvSpPr>
                <p:nvPr/>
              </p:nvSpPr>
              <p:spPr bwMode="auto">
                <a:xfrm>
                  <a:off x="9570959" y="3693080"/>
                  <a:ext cx="768531" cy="0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tailEnd type="triangl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86699" tIns="43349" rIns="86699" bIns="43349" numCol="1" anchor="t" anchorCtr="0" compatLnSpc="1"/>
                <a:lstStyle/>
                <a:p>
                  <a:endParaRPr lang="zh-CN" altLang="en-US" sz="1200">
                    <a:solidFill>
                      <a:schemeClr val="bg2">
                        <a:lumMod val="75000"/>
                      </a:schemeClr>
                    </a:solidFill>
                    <a:latin typeface="Segoe UI Black" panose="020B0A02040204020203" pitchFamily="34" charset="0"/>
                    <a:cs typeface="Segoe UI Black" panose="020B0A02040204020203" pitchFamily="34" charset="0"/>
                  </a:endParaRPr>
                </a:p>
              </p:txBody>
            </p:sp>
            <p:grpSp>
              <p:nvGrpSpPr>
                <p:cNvPr id="202" name="组合 201"/>
                <p:cNvGrpSpPr/>
                <p:nvPr/>
              </p:nvGrpSpPr>
              <p:grpSpPr>
                <a:xfrm rot="16200000">
                  <a:off x="9875660" y="3482511"/>
                  <a:ext cx="159131" cy="768533"/>
                  <a:chOff x="6712622" y="6427719"/>
                  <a:chExt cx="159131" cy="768533"/>
                </a:xfrm>
              </p:grpSpPr>
              <p:cxnSp>
                <p:nvCxnSpPr>
                  <p:cNvPr id="205" name="直接连接符 204"/>
                  <p:cNvCxnSpPr/>
                  <p:nvPr/>
                </p:nvCxnSpPr>
                <p:spPr>
                  <a:xfrm rot="5400000" flipH="1">
                    <a:off x="6407921" y="6811986"/>
                    <a:ext cx="768533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0000"/>
                    </a:solidFill>
                    <a:round/>
                    <a:tailEnd type="none" w="lg" len="lg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sp>
                <p:nvSpPr>
                  <p:cNvPr id="206" name="等腰三角形 205"/>
                  <p:cNvSpPr/>
                  <p:nvPr/>
                </p:nvSpPr>
                <p:spPr>
                  <a:xfrm>
                    <a:off x="6712622" y="6708917"/>
                    <a:ext cx="159131" cy="148725"/>
                  </a:xfrm>
                  <a:prstGeom prst="triangle">
                    <a:avLst/>
                  </a:prstGeom>
                  <a:solidFill>
                    <a:schemeClr val="bg1"/>
                  </a:solidFill>
                  <a:ln w="19050">
                    <a:solidFill>
                      <a:srgbClr val="000000"/>
                    </a:solidFill>
                    <a:round/>
                    <a:tailEnd type="triangle" w="lg" len="lg"/>
                  </a:ln>
                </p:spPr>
                <p:txBody>
                  <a:bodyPr vert="horz" wrap="square" lIns="86699" tIns="43349" rIns="86699" bIns="43349" numCol="1" anchor="t" anchorCtr="0" compatLnSpc="1"/>
                  <a:lstStyle/>
                  <a:p>
                    <a:endParaRPr lang="zh-CN" altLang="en-US" sz="1200">
                      <a:solidFill>
                        <a:schemeClr val="bg2">
                          <a:lumMod val="75000"/>
                        </a:schemeClr>
                      </a:solidFill>
                      <a:latin typeface="Segoe UI Black" panose="020B0A02040204020203" pitchFamily="34" charset="0"/>
                      <a:cs typeface="Segoe UI Black" panose="020B0A02040204020203" pitchFamily="34" charset="0"/>
                    </a:endParaRPr>
                  </a:p>
                </p:txBody>
              </p:sp>
            </p:grpSp>
            <p:cxnSp>
              <p:nvCxnSpPr>
                <p:cNvPr id="203" name="直接箭头连接符 202"/>
                <p:cNvCxnSpPr/>
                <p:nvPr/>
              </p:nvCxnSpPr>
              <p:spPr>
                <a:xfrm flipH="1">
                  <a:off x="11493512" y="3751250"/>
                  <a:ext cx="473891" cy="0"/>
                </a:xfrm>
                <a:prstGeom prst="straightConnector1">
                  <a:avLst/>
                </a:prstGeom>
                <a:noFill/>
                <a:ln w="12700">
                  <a:solidFill>
                    <a:srgbClr val="0066FF"/>
                  </a:solidFill>
                  <a:round/>
                  <a:headEnd w="lg" len="lg"/>
                  <a:tailEnd type="stealth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sp>
              <p:nvSpPr>
                <p:cNvPr id="204" name="Text Box 35"/>
                <p:cNvSpPr txBox="1">
                  <a:spLocks noChangeArrowheads="1"/>
                </p:cNvSpPr>
                <p:nvPr/>
              </p:nvSpPr>
              <p:spPr bwMode="auto">
                <a:xfrm>
                  <a:off x="11334090" y="4011366"/>
                  <a:ext cx="777147" cy="28203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0" tIns="43349" rIns="0" bIns="43349" numCol="1" anchor="t" anchorCtr="0" compatLnSpc="1"/>
                <a:lstStyle>
                  <a:defPPr>
                    <a:defRPr lang="zh-CN"/>
                  </a:defPPr>
                  <a:lvl1pPr marR="0" lvl="0" indent="0" eaLnBrk="0" fontAlgn="base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 kumimoji="0" sz="1600" b="0" i="0" u="none" strike="noStrike" cap="none" normalizeH="0" baseline="0">
                      <a:ln>
                        <a:noFill/>
                      </a:ln>
                      <a:solidFill>
                        <a:srgbClr val="0070C0"/>
                      </a:solidFill>
                      <a:effectLst/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defRPr>
                  </a:lvl1pPr>
                </a:lstStyle>
                <a:p>
                  <a:r>
                    <a:rPr lang="en-US" altLang="zh-CN" sz="1200">
                      <a:solidFill>
                        <a:srgbClr val="0066FF"/>
                      </a:solidFill>
                      <a:latin typeface="Segoe UI Black" panose="020B0A02040204020203" pitchFamily="34" charset="0"/>
                      <a:ea typeface="Segoe UI Black" panose="020B0A02040204020203" pitchFamily="34" charset="0"/>
                      <a:cs typeface="Segoe UI Black" panose="020B0A02040204020203" pitchFamily="34" charset="0"/>
                    </a:rPr>
                    <a:t>IR(I)</a:t>
                  </a:r>
                  <a:r>
                    <a:rPr lang="en-US" altLang="zh-CN" sz="1200" baseline="-25000">
                      <a:solidFill>
                        <a:srgbClr val="0066FF"/>
                      </a:solidFill>
                      <a:latin typeface="Segoe UI Black" panose="020B0A02040204020203" pitchFamily="34" charset="0"/>
                      <a:ea typeface="Segoe UI Black" panose="020B0A02040204020203" pitchFamily="34" charset="0"/>
                      <a:cs typeface="Segoe UI Black" panose="020B0A02040204020203" pitchFamily="34" charset="0"/>
                    </a:rPr>
                    <a:t>out</a:t>
                  </a:r>
                </a:p>
              </p:txBody>
            </p:sp>
          </p:grpSp>
          <p:cxnSp>
            <p:nvCxnSpPr>
              <p:cNvPr id="198" name="直接箭头连接符 197"/>
              <p:cNvCxnSpPr/>
              <p:nvPr/>
            </p:nvCxnSpPr>
            <p:spPr>
              <a:xfrm flipV="1">
                <a:off x="10216379" y="3710504"/>
                <a:ext cx="0" cy="276662"/>
              </a:xfrm>
              <a:prstGeom prst="straightConnector1">
                <a:avLst/>
              </a:prstGeom>
              <a:noFill/>
              <a:ln w="12700">
                <a:solidFill>
                  <a:srgbClr val="0066FF"/>
                </a:solidFill>
                <a:round/>
                <a:headEnd w="lg" len="lg"/>
                <a:tailEnd type="stealth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99" name="直接箭头连接符 198"/>
              <p:cNvCxnSpPr/>
              <p:nvPr/>
            </p:nvCxnSpPr>
            <p:spPr>
              <a:xfrm flipV="1">
                <a:off x="10792731" y="3710504"/>
                <a:ext cx="0" cy="276662"/>
              </a:xfrm>
              <a:prstGeom prst="straightConnector1">
                <a:avLst/>
              </a:prstGeom>
              <a:noFill/>
              <a:ln w="12700">
                <a:solidFill>
                  <a:srgbClr val="0066FF"/>
                </a:solidFill>
                <a:round/>
                <a:headEnd w="lg" len="lg"/>
                <a:tailEnd type="stealth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</p:grpSp>
      <p:grpSp>
        <p:nvGrpSpPr>
          <p:cNvPr id="210" name="组合 209"/>
          <p:cNvGrpSpPr/>
          <p:nvPr/>
        </p:nvGrpSpPr>
        <p:grpSpPr>
          <a:xfrm>
            <a:off x="5557179" y="1469408"/>
            <a:ext cx="6128497" cy="4575782"/>
            <a:chOff x="5557179" y="1469408"/>
            <a:chExt cx="6128497" cy="4575782"/>
          </a:xfrm>
        </p:grpSpPr>
        <p:sp>
          <p:nvSpPr>
            <p:cNvPr id="211" name="Text Box 54"/>
            <p:cNvSpPr txBox="1">
              <a:spLocks noChangeArrowheads="1"/>
            </p:cNvSpPr>
            <p:nvPr/>
          </p:nvSpPr>
          <p:spPr bwMode="auto">
            <a:xfrm>
              <a:off x="6959266" y="1506758"/>
              <a:ext cx="377394" cy="3839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43349" rIns="0" bIns="43349" numCol="1" anchor="t" anchorCtr="0" compatLnSpc="1"/>
            <a:lstStyle/>
            <a:p>
              <a:pPr defTabSz="866775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200" err="1">
                  <a:solidFill>
                    <a:srgbClr val="FF0000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PC</a:t>
              </a:r>
              <a:r>
                <a:rPr lang="en-US" altLang="zh-CN" sz="1200" baseline="-25000" err="1">
                  <a:solidFill>
                    <a:srgbClr val="FF0000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in</a:t>
              </a:r>
              <a:endParaRPr lang="en-US" altLang="zh-CN" sz="1200" baseline="-25000">
                <a:solidFill>
                  <a:srgbClr val="FF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212" name="Text Box 52"/>
            <p:cNvSpPr txBox="1">
              <a:spLocks noChangeArrowheads="1"/>
            </p:cNvSpPr>
            <p:nvPr/>
          </p:nvSpPr>
          <p:spPr bwMode="auto">
            <a:xfrm>
              <a:off x="6953114" y="1878569"/>
              <a:ext cx="455667" cy="2845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43349" rIns="0" bIns="43349" numCol="1" anchor="t" anchorCtr="0" compatLnSpc="1"/>
            <a:lstStyle/>
            <a:p>
              <a:pPr defTabSz="866775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200" err="1">
                  <a:solidFill>
                    <a:srgbClr val="FF0000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PC</a:t>
              </a:r>
              <a:r>
                <a:rPr lang="en-US" altLang="zh-CN" sz="1200" baseline="-25000" err="1">
                  <a:solidFill>
                    <a:srgbClr val="FF0000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out</a:t>
              </a:r>
              <a:endParaRPr lang="en-US" altLang="zh-CN" sz="1200" baseline="-25000">
                <a:solidFill>
                  <a:srgbClr val="FF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213" name="Text Box 36"/>
            <p:cNvSpPr txBox="1">
              <a:spLocks noChangeArrowheads="1"/>
            </p:cNvSpPr>
            <p:nvPr/>
          </p:nvSpPr>
          <p:spPr bwMode="auto">
            <a:xfrm>
              <a:off x="11179844" y="4290343"/>
              <a:ext cx="309893" cy="3839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43349" rIns="0" bIns="43349" numCol="1" anchor="t" anchorCtr="0" compatLnSpc="1"/>
            <a:lstStyle/>
            <a:p>
              <a:pPr algn="ctr" defTabSz="866775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200" err="1">
                  <a:solidFill>
                    <a:srgbClr val="FF0000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R</a:t>
              </a:r>
              <a:r>
                <a:rPr lang="en-US" altLang="zh-CN" sz="1200" baseline="-25000" err="1">
                  <a:solidFill>
                    <a:srgbClr val="FF0000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in</a:t>
              </a:r>
              <a:endParaRPr lang="en-US" altLang="zh-CN" sz="1200" baseline="-25000">
                <a:solidFill>
                  <a:srgbClr val="FF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214" name="Text Box 36"/>
            <p:cNvSpPr txBox="1">
              <a:spLocks noChangeArrowheads="1"/>
            </p:cNvSpPr>
            <p:nvPr/>
          </p:nvSpPr>
          <p:spPr bwMode="auto">
            <a:xfrm>
              <a:off x="11198630" y="4620570"/>
              <a:ext cx="348257" cy="3839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43349" rIns="0" bIns="43349" numCol="1" anchor="t" anchorCtr="0" compatLnSpc="1"/>
            <a:lstStyle/>
            <a:p>
              <a:pPr algn="ctr" defTabSz="866775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200">
                  <a:solidFill>
                    <a:srgbClr val="FF0000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R</a:t>
              </a:r>
              <a:r>
                <a:rPr lang="en-US" altLang="zh-CN" sz="1200" baseline="-25000">
                  <a:solidFill>
                    <a:srgbClr val="FF0000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out</a:t>
              </a:r>
            </a:p>
          </p:txBody>
        </p:sp>
        <p:sp>
          <p:nvSpPr>
            <p:cNvPr id="215" name="Text Box 54"/>
            <p:cNvSpPr txBox="1">
              <a:spLocks noChangeArrowheads="1"/>
            </p:cNvSpPr>
            <p:nvPr/>
          </p:nvSpPr>
          <p:spPr bwMode="auto">
            <a:xfrm>
              <a:off x="9417842" y="5661271"/>
              <a:ext cx="518650" cy="3839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43349" rIns="0" bIns="43349" numCol="1" anchor="t" anchorCtr="0" compatLnSpc="1"/>
            <a:lstStyle/>
            <a:p>
              <a:pPr algn="ctr" defTabSz="866775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200" err="1">
                  <a:solidFill>
                    <a:srgbClr val="FF0000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Rs</a:t>
              </a:r>
              <a:r>
                <a:rPr lang="en-US" altLang="zh-CN" sz="1200">
                  <a:solidFill>
                    <a:srgbClr val="FF0000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/</a:t>
              </a:r>
              <a:r>
                <a:rPr lang="en-US" altLang="zh-CN" sz="1200" err="1">
                  <a:solidFill>
                    <a:srgbClr val="FF0000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Rt</a:t>
              </a:r>
              <a:endParaRPr lang="en-US" altLang="zh-CN" sz="1200" baseline="-25000">
                <a:solidFill>
                  <a:srgbClr val="FF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216" name="Text Box 54"/>
            <p:cNvSpPr txBox="1">
              <a:spLocks noChangeArrowheads="1"/>
            </p:cNvSpPr>
            <p:nvPr/>
          </p:nvSpPr>
          <p:spPr bwMode="auto">
            <a:xfrm>
              <a:off x="11044715" y="5661271"/>
              <a:ext cx="640961" cy="3839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43349" rIns="0" bIns="43349" numCol="1" anchor="t" anchorCtr="0" compatLnSpc="1"/>
            <a:lstStyle/>
            <a:p>
              <a:pPr defTabSz="866775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200" err="1">
                  <a:solidFill>
                    <a:srgbClr val="FF0000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RegDst</a:t>
              </a:r>
              <a:endParaRPr lang="en-US" altLang="zh-CN" sz="1200" baseline="-25000">
                <a:solidFill>
                  <a:srgbClr val="FF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217" name="Text Box 123"/>
            <p:cNvSpPr txBox="1">
              <a:spLocks noChangeArrowheads="1"/>
            </p:cNvSpPr>
            <p:nvPr/>
          </p:nvSpPr>
          <p:spPr bwMode="auto">
            <a:xfrm>
              <a:off x="8557603" y="4367614"/>
              <a:ext cx="590825" cy="4429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699" tIns="43349" rIns="86699" bIns="43349" numCol="1" anchor="t" anchorCtr="0" compatLnSpc="1"/>
            <a:lstStyle/>
            <a:p>
              <a:pPr defTabSz="866775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200">
                  <a:solidFill>
                    <a:srgbClr val="FF0000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+4</a:t>
              </a:r>
            </a:p>
          </p:txBody>
        </p:sp>
        <p:sp>
          <p:nvSpPr>
            <p:cNvPr id="218" name="Text Box 105"/>
            <p:cNvSpPr txBox="1">
              <a:spLocks noChangeArrowheads="1"/>
            </p:cNvSpPr>
            <p:nvPr/>
          </p:nvSpPr>
          <p:spPr bwMode="auto">
            <a:xfrm>
              <a:off x="8424875" y="4540875"/>
              <a:ext cx="693235" cy="4429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699" tIns="43349" rIns="86699" bIns="43349" numCol="1" anchor="t" anchorCtr="0" compatLnSpc="1"/>
            <a:lstStyle/>
            <a:p>
              <a:pPr defTabSz="866775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200">
                  <a:solidFill>
                    <a:srgbClr val="FF0000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ADD</a:t>
              </a:r>
            </a:p>
          </p:txBody>
        </p:sp>
        <p:sp>
          <p:nvSpPr>
            <p:cNvPr id="219" name="Text Box 46"/>
            <p:cNvSpPr txBox="1">
              <a:spLocks noChangeArrowheads="1"/>
            </p:cNvSpPr>
            <p:nvPr/>
          </p:nvSpPr>
          <p:spPr bwMode="auto">
            <a:xfrm>
              <a:off x="6660232" y="3860383"/>
              <a:ext cx="389597" cy="231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699" tIns="43349" rIns="86699" bIns="43349" numCol="1" anchor="t" anchorCtr="0" compatLnSpc="1"/>
            <a:lstStyle/>
            <a:p>
              <a:pPr algn="ctr" defTabSz="866775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200">
                  <a:solidFill>
                    <a:srgbClr val="FF0000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X</a:t>
              </a:r>
              <a:r>
                <a:rPr lang="en-US" altLang="zh-CN" sz="1200" baseline="-25000">
                  <a:solidFill>
                    <a:srgbClr val="FF0000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in</a:t>
              </a:r>
            </a:p>
          </p:txBody>
        </p:sp>
        <p:sp>
          <p:nvSpPr>
            <p:cNvPr id="220" name="Text Box 38"/>
            <p:cNvSpPr txBox="1">
              <a:spLocks noChangeArrowheads="1"/>
            </p:cNvSpPr>
            <p:nvPr/>
          </p:nvSpPr>
          <p:spPr bwMode="auto">
            <a:xfrm>
              <a:off x="6794339" y="5379711"/>
              <a:ext cx="679449" cy="3839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699" tIns="43349" rIns="86699" bIns="43349" numCol="1" anchor="t" anchorCtr="0" compatLnSpc="1"/>
            <a:lstStyle/>
            <a:p>
              <a:pPr defTabSz="866775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200" err="1">
                  <a:solidFill>
                    <a:srgbClr val="FF0000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Z</a:t>
              </a:r>
              <a:r>
                <a:rPr lang="en-US" altLang="zh-CN" sz="1200" baseline="-25000" err="1">
                  <a:solidFill>
                    <a:srgbClr val="FF0000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out</a:t>
              </a:r>
              <a:endParaRPr lang="en-US" altLang="zh-CN" sz="1200" baseline="-25000">
                <a:solidFill>
                  <a:srgbClr val="FF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221" name="Text Box 14"/>
            <p:cNvSpPr txBox="1">
              <a:spLocks noChangeArrowheads="1"/>
            </p:cNvSpPr>
            <p:nvPr/>
          </p:nvSpPr>
          <p:spPr bwMode="auto">
            <a:xfrm>
              <a:off x="8195380" y="4716605"/>
              <a:ext cx="693235" cy="4429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699" tIns="43349" rIns="86699" bIns="43349" numCol="1" anchor="t" anchorCtr="0" compatLnSpc="1"/>
            <a:lstStyle/>
            <a:p>
              <a:pPr defTabSz="866775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200">
                  <a:solidFill>
                    <a:srgbClr val="FF0000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SUB</a:t>
              </a:r>
            </a:p>
          </p:txBody>
        </p:sp>
        <p:sp>
          <p:nvSpPr>
            <p:cNvPr id="222" name="Text Box 38"/>
            <p:cNvSpPr txBox="1">
              <a:spLocks noChangeArrowheads="1"/>
            </p:cNvSpPr>
            <p:nvPr/>
          </p:nvSpPr>
          <p:spPr bwMode="auto">
            <a:xfrm>
              <a:off x="5914263" y="3927308"/>
              <a:ext cx="506350" cy="2651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43349" rIns="0" bIns="43349" numCol="1" anchor="t" anchorCtr="0" compatLnSpc="1"/>
            <a:lstStyle/>
            <a:p>
              <a:pPr algn="ctr" defTabSz="866775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200" err="1">
                  <a:solidFill>
                    <a:srgbClr val="FF0000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PSW</a:t>
              </a:r>
              <a:r>
                <a:rPr lang="en-US" altLang="zh-CN" sz="1200" baseline="-25000" err="1">
                  <a:solidFill>
                    <a:srgbClr val="FF0000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in</a:t>
              </a:r>
              <a:endParaRPr lang="en-US" altLang="zh-CN" sz="1200" baseline="-25000">
                <a:solidFill>
                  <a:srgbClr val="FF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223" name="Text Box 125"/>
            <p:cNvSpPr txBox="1">
              <a:spLocks noChangeArrowheads="1"/>
            </p:cNvSpPr>
            <p:nvPr/>
          </p:nvSpPr>
          <p:spPr bwMode="auto">
            <a:xfrm>
              <a:off x="5557179" y="1469408"/>
              <a:ext cx="482671" cy="2622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43349" rIns="0" bIns="43349" numCol="1" anchor="t" anchorCtr="0" compatLnSpc="1"/>
            <a:lstStyle/>
            <a:p>
              <a:pPr algn="ctr" defTabSz="866775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200">
                  <a:solidFill>
                    <a:srgbClr val="FF0000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Write</a:t>
              </a:r>
            </a:p>
          </p:txBody>
        </p:sp>
        <p:sp>
          <p:nvSpPr>
            <p:cNvPr id="224" name="Text Box 126"/>
            <p:cNvSpPr txBox="1">
              <a:spLocks noChangeArrowheads="1"/>
            </p:cNvSpPr>
            <p:nvPr/>
          </p:nvSpPr>
          <p:spPr bwMode="auto">
            <a:xfrm>
              <a:off x="6045841" y="1469408"/>
              <a:ext cx="417020" cy="2705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43349" rIns="0" bIns="43349" numCol="1" anchor="t" anchorCtr="0" compatLnSpc="1"/>
            <a:lstStyle/>
            <a:p>
              <a:pPr algn="ctr" defTabSz="866775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200">
                  <a:solidFill>
                    <a:srgbClr val="FF0000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Read</a:t>
              </a:r>
            </a:p>
          </p:txBody>
        </p:sp>
        <p:sp>
          <p:nvSpPr>
            <p:cNvPr id="225" name="Text Box 50"/>
            <p:cNvSpPr txBox="1">
              <a:spLocks noChangeArrowheads="1"/>
            </p:cNvSpPr>
            <p:nvPr/>
          </p:nvSpPr>
          <p:spPr bwMode="auto">
            <a:xfrm>
              <a:off x="8670400" y="2318328"/>
              <a:ext cx="379488" cy="2575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43349" rIns="0" bIns="43349" numCol="1" anchor="t" anchorCtr="0" compatLnSpc="1"/>
            <a:lstStyle/>
            <a:p>
              <a:pPr defTabSz="866775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200" err="1">
                  <a:solidFill>
                    <a:srgbClr val="FF0000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AR</a:t>
              </a:r>
              <a:r>
                <a:rPr lang="en-US" altLang="zh-CN" sz="1200" baseline="-25000" err="1">
                  <a:solidFill>
                    <a:srgbClr val="FF0000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in</a:t>
              </a:r>
              <a:endParaRPr lang="en-US" altLang="zh-CN" sz="1200" baseline="-25000">
                <a:solidFill>
                  <a:srgbClr val="FF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226" name="Text Box 49"/>
            <p:cNvSpPr txBox="1">
              <a:spLocks noChangeArrowheads="1"/>
            </p:cNvSpPr>
            <p:nvPr/>
          </p:nvSpPr>
          <p:spPr bwMode="auto">
            <a:xfrm>
              <a:off x="8194161" y="2623713"/>
              <a:ext cx="370648" cy="267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43349" rIns="0" bIns="43349" numCol="1" anchor="t" anchorCtr="0" compatLnSpc="1"/>
            <a:lstStyle/>
            <a:p>
              <a:pPr defTabSz="866775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200" err="1">
                  <a:solidFill>
                    <a:srgbClr val="FF0000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DR</a:t>
              </a:r>
              <a:r>
                <a:rPr lang="en-US" altLang="zh-CN" sz="1200" baseline="-25000" err="1">
                  <a:solidFill>
                    <a:srgbClr val="FF0000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in</a:t>
              </a:r>
              <a:endParaRPr lang="en-US" altLang="zh-CN" sz="1200" baseline="-25000">
                <a:solidFill>
                  <a:srgbClr val="FF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227" name="Text Box 48"/>
            <p:cNvSpPr txBox="1">
              <a:spLocks noChangeArrowheads="1"/>
            </p:cNvSpPr>
            <p:nvPr/>
          </p:nvSpPr>
          <p:spPr bwMode="auto">
            <a:xfrm>
              <a:off x="8164753" y="3336617"/>
              <a:ext cx="520246" cy="2675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43349" rIns="0" bIns="43349" numCol="1" anchor="t" anchorCtr="0" compatLnSpc="1"/>
            <a:lstStyle/>
            <a:p>
              <a:pPr algn="ctr" defTabSz="866775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200" err="1">
                  <a:solidFill>
                    <a:srgbClr val="FF0000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DR</a:t>
              </a:r>
              <a:r>
                <a:rPr lang="en-US" altLang="zh-CN" sz="1200" baseline="-25000" err="1">
                  <a:solidFill>
                    <a:srgbClr val="FF0000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out</a:t>
              </a:r>
              <a:endParaRPr lang="en-US" altLang="zh-CN" sz="1200" baseline="-25000">
                <a:solidFill>
                  <a:srgbClr val="FF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228" name="Text Box 9"/>
            <p:cNvSpPr txBox="1">
              <a:spLocks noChangeArrowheads="1"/>
            </p:cNvSpPr>
            <p:nvPr/>
          </p:nvSpPr>
          <p:spPr bwMode="auto">
            <a:xfrm>
              <a:off x="6961579" y="2623713"/>
              <a:ext cx="657847" cy="2605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699" tIns="43349" rIns="86699" bIns="43349" numCol="1" anchor="t" anchorCtr="0" compatLnSpc="1"/>
            <a:lstStyle/>
            <a:p>
              <a:pPr defTabSz="866775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200" err="1">
                  <a:solidFill>
                    <a:srgbClr val="FF0000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DRE</a:t>
              </a:r>
              <a:r>
                <a:rPr lang="en-US" altLang="zh-CN" sz="1200" baseline="-25000" err="1">
                  <a:solidFill>
                    <a:srgbClr val="FF0000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out</a:t>
              </a:r>
              <a:endParaRPr lang="en-US" altLang="zh-CN" sz="1200" baseline="-25000">
                <a:solidFill>
                  <a:srgbClr val="FF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229" name="Text Box 8"/>
            <p:cNvSpPr txBox="1">
              <a:spLocks noChangeArrowheads="1"/>
            </p:cNvSpPr>
            <p:nvPr/>
          </p:nvSpPr>
          <p:spPr bwMode="auto">
            <a:xfrm>
              <a:off x="7039350" y="3336617"/>
              <a:ext cx="605501" cy="2615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43349" rIns="0" bIns="43349" numCol="1" anchor="t" anchorCtr="0" compatLnSpc="1"/>
            <a:lstStyle/>
            <a:p>
              <a:pPr algn="ctr" defTabSz="866775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200" err="1">
                  <a:solidFill>
                    <a:srgbClr val="FF0000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DRE</a:t>
              </a:r>
              <a:r>
                <a:rPr lang="en-US" altLang="zh-CN" sz="1200" baseline="-25000" err="1">
                  <a:solidFill>
                    <a:srgbClr val="FF0000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in</a:t>
              </a:r>
              <a:endParaRPr lang="en-US" altLang="zh-CN" sz="1200" baseline="-25000">
                <a:solidFill>
                  <a:srgbClr val="FF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230" name="Text Box 8"/>
            <p:cNvSpPr txBox="1">
              <a:spLocks noChangeArrowheads="1"/>
            </p:cNvSpPr>
            <p:nvPr/>
          </p:nvSpPr>
          <p:spPr bwMode="auto">
            <a:xfrm>
              <a:off x="9491034" y="3727650"/>
              <a:ext cx="702657" cy="2548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43349" rIns="0" bIns="43349" numCol="1" anchor="t" anchorCtr="0" compatLnSpc="1"/>
            <a:lstStyle/>
            <a:p>
              <a:pPr algn="ctr" defTabSz="866775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200">
                  <a:solidFill>
                    <a:srgbClr val="FF0000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IR(A)</a:t>
              </a:r>
              <a:r>
                <a:rPr lang="en-US" altLang="zh-CN" sz="1200" baseline="-25000">
                  <a:solidFill>
                    <a:srgbClr val="FF0000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out</a:t>
              </a:r>
            </a:p>
          </p:txBody>
        </p:sp>
        <p:sp>
          <p:nvSpPr>
            <p:cNvPr id="231" name="Text Box 36"/>
            <p:cNvSpPr txBox="1">
              <a:spLocks noChangeArrowheads="1"/>
            </p:cNvSpPr>
            <p:nvPr/>
          </p:nvSpPr>
          <p:spPr bwMode="auto">
            <a:xfrm>
              <a:off x="11167382" y="3236717"/>
              <a:ext cx="362360" cy="3839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43349" rIns="0" bIns="43349" numCol="1" anchor="t" anchorCtr="0" compatLnSpc="1"/>
            <a:lstStyle/>
            <a:p>
              <a:pPr defTabSz="866775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200" err="1">
                  <a:solidFill>
                    <a:srgbClr val="FF0000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IR</a:t>
              </a:r>
              <a:r>
                <a:rPr lang="en-US" altLang="zh-CN" sz="1200" baseline="-25000" err="1">
                  <a:solidFill>
                    <a:srgbClr val="FF0000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in</a:t>
              </a:r>
              <a:endParaRPr lang="en-US" altLang="zh-CN" sz="1200" baseline="-25000">
                <a:solidFill>
                  <a:srgbClr val="FF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232" name="Text Box 35"/>
            <p:cNvSpPr txBox="1">
              <a:spLocks noChangeArrowheads="1"/>
            </p:cNvSpPr>
            <p:nvPr/>
          </p:nvSpPr>
          <p:spPr bwMode="auto">
            <a:xfrm>
              <a:off x="10881641" y="3741529"/>
              <a:ext cx="736851" cy="2674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43349" rIns="0" bIns="43349" numCol="1" anchor="t" anchorCtr="0" compatLnSpc="1"/>
            <a:lstStyle>
              <a:defPPr>
                <a:defRPr lang="zh-CN"/>
              </a:defPPr>
              <a:lvl1pPr marR="0" lvl="0" indent="0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600" b="0" i="0" u="none" strike="noStrike" cap="none" normalizeH="0" baseline="0">
                  <a:ln>
                    <a:noFill/>
                  </a:ln>
                  <a:solidFill>
                    <a:srgbClr val="0070C0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defRPr>
              </a:lvl1pPr>
            </a:lstStyle>
            <a:p>
              <a:r>
                <a:rPr lang="en-US" altLang="zh-CN" sz="1200">
                  <a:solidFill>
                    <a:srgbClr val="FF0000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IR(I)</a:t>
              </a:r>
              <a:r>
                <a:rPr lang="en-US" altLang="zh-CN" sz="1200" baseline="-25000">
                  <a:solidFill>
                    <a:srgbClr val="FF0000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out</a:t>
              </a:r>
            </a:p>
          </p:txBody>
        </p:sp>
      </p:grpSp>
      <p:graphicFrame>
        <p:nvGraphicFramePr>
          <p:cNvPr id="236" name="表格 235"/>
          <p:cNvGraphicFramePr>
            <a:graphicFrameLocks noGrp="1"/>
          </p:cNvGraphicFramePr>
          <p:nvPr/>
        </p:nvGraphicFramePr>
        <p:xfrm>
          <a:off x="370201" y="3805174"/>
          <a:ext cx="5332275" cy="26322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546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776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98956"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控制信号</a:t>
                      </a:r>
                    </a:p>
                  </a:txBody>
                  <a:tcPr marL="86699" marR="86699" marT="43349" marB="43349" anchor="ctr" anchorCtr="1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作用说明</a:t>
                      </a:r>
                    </a:p>
                  </a:txBody>
                  <a:tcPr marL="86699" marR="86699" marT="43349" marB="43349" anchor="ctr" anchorCtr="1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8956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dirty="0" err="1"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Segoe UI Black" panose="020B0A02040204020203" pitchFamily="34" charset="0"/>
                        </a:rPr>
                        <a:t>IR</a:t>
                      </a:r>
                      <a:r>
                        <a:rPr lang="en-US" altLang="zh-CN" sz="1600" baseline="-25000" dirty="0" err="1"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Segoe UI Black" panose="020B0A02040204020203" pitchFamily="34" charset="0"/>
                        </a:rPr>
                        <a:t>out</a:t>
                      </a:r>
                      <a:r>
                        <a:rPr lang="zh-CN" altLang="en-US" sz="1600" baseline="-25000" dirty="0">
                          <a:latin typeface="Segoe UI Black" panose="020B0A02040204020203" pitchFamily="34" charset="0"/>
                          <a:ea typeface="微软雅黑" panose="020B0503020204020204" pitchFamily="34" charset="-122"/>
                          <a:cs typeface="Segoe UI Black" panose="020B0A02040204020203" pitchFamily="34" charset="0"/>
                        </a:rPr>
                        <a:t>、</a:t>
                      </a:r>
                      <a:r>
                        <a:rPr lang="en-US" altLang="zh-CN" sz="1600" baseline="0" dirty="0" err="1"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Segoe UI Black" panose="020B0A02040204020203" pitchFamily="34" charset="0"/>
                        </a:rPr>
                        <a:t>PC</a:t>
                      </a:r>
                      <a:r>
                        <a:rPr lang="en-US" altLang="zh-CN" sz="1600" baseline="-25000" dirty="0" err="1"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Segoe UI Black" panose="020B0A02040204020203" pitchFamily="34" charset="0"/>
                        </a:rPr>
                        <a:t>out</a:t>
                      </a:r>
                      <a:r>
                        <a:rPr lang="zh-CN" altLang="en-US" sz="1600" baseline="-25000" dirty="0">
                          <a:latin typeface="Segoe UI Black" panose="020B0A02040204020203" pitchFamily="34" charset="0"/>
                          <a:ea typeface="微软雅黑" panose="020B0503020204020204" pitchFamily="34" charset="-122"/>
                          <a:cs typeface="Segoe UI Black" panose="020B0A02040204020203" pitchFamily="34" charset="0"/>
                        </a:rPr>
                        <a:t>、</a:t>
                      </a:r>
                      <a:r>
                        <a:rPr lang="en-US" altLang="zh-CN" sz="1600" baseline="0"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Segoe UI Black" panose="020B0A02040204020203" pitchFamily="34" charset="0"/>
                        </a:rPr>
                        <a:t>…R</a:t>
                      </a:r>
                      <a:r>
                        <a:rPr lang="en-US" altLang="zh-CN" sz="1600" baseline="-25000"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Segoe UI Black" panose="020B0A02040204020203" pitchFamily="34" charset="0"/>
                        </a:rPr>
                        <a:t>out</a:t>
                      </a:r>
                      <a:endParaRPr lang="en-US" altLang="zh-CN" sz="1600" baseline="-25000" dirty="0">
                        <a:latin typeface="Segoe UI Black" panose="020B0A02040204020203" pitchFamily="34" charset="0"/>
                        <a:ea typeface="Segoe UI Black" panose="020B0A02040204020203" pitchFamily="34" charset="0"/>
                        <a:cs typeface="Segoe UI Black" panose="020B0A02040204020203" pitchFamily="34" charset="0"/>
                        <a:sym typeface="Wingdings" panose="05000000000000000000" pitchFamily="2" charset="2"/>
                      </a:endParaRPr>
                    </a:p>
                  </a:txBody>
                  <a:tcPr marL="86699" marR="86699" marT="43349" marB="43349" anchor="ctr" anchorCtr="1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600" kern="1200" dirty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控制三态门将寄存器值输出到总线</a:t>
                      </a:r>
                    </a:p>
                  </a:txBody>
                  <a:tcPr marL="86699" marR="86699" marT="43349" marB="43349" anchor="ctr" anchorCtr="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637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altLang="zh-CN" sz="1600" baseline="-25000" dirty="0">
                        <a:solidFill>
                          <a:srgbClr val="0066FF"/>
                        </a:solidFill>
                        <a:latin typeface="Segoe UI Black" panose="020B0A02040204020203" pitchFamily="34" charset="0"/>
                        <a:ea typeface="Segoe UI Black" panose="020B0A02040204020203" pitchFamily="34" charset="0"/>
                        <a:cs typeface="Segoe UI Black" panose="020B0A02040204020203" pitchFamily="34" charset="0"/>
                        <a:sym typeface="Wingdings" panose="05000000000000000000" pitchFamily="2" charset="2"/>
                      </a:endParaRPr>
                    </a:p>
                  </a:txBody>
                  <a:tcPr marL="86699" marR="86699" marT="43349" marB="43349"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sz="16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86699" marR="86699" marT="43349" marB="43349" anchor="ctr" anchorCtr="1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8956">
                <a:tc>
                  <a:txBody>
                    <a:bodyPr/>
                    <a:lstStyle/>
                    <a:p>
                      <a:pPr algn="l"/>
                      <a:endParaRPr lang="zh-CN" altLang="en-US" sz="1600" dirty="0">
                        <a:latin typeface="Segoe UI Black" panose="020B0A02040204020203" pitchFamily="34" charset="0"/>
                        <a:ea typeface="微软雅黑" panose="020B0503020204020204" pitchFamily="34" charset="-122"/>
                        <a:cs typeface="Segoe UI Black" panose="020B0A02040204020203" pitchFamily="34" charset="0"/>
                      </a:endParaRPr>
                    </a:p>
                  </a:txBody>
                  <a:tcPr marL="86699" marR="86699" marT="43349" marB="43349"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sz="16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86699" marR="86699" marT="43349" marB="43349" anchor="ctr" anchorCtr="1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8956">
                <a:tc>
                  <a:txBody>
                    <a:bodyPr/>
                    <a:lstStyle/>
                    <a:p>
                      <a:pPr algn="l"/>
                      <a:endParaRPr lang="zh-CN" altLang="en-US" sz="1600" dirty="0">
                        <a:latin typeface="Segoe UI Black" panose="020B0A02040204020203" pitchFamily="34" charset="0"/>
                        <a:ea typeface="微软雅黑" panose="020B0503020204020204" pitchFamily="34" charset="-122"/>
                        <a:cs typeface="Segoe UI Black" panose="020B0A02040204020203" pitchFamily="34" charset="0"/>
                      </a:endParaRPr>
                    </a:p>
                  </a:txBody>
                  <a:tcPr marL="86699" marR="86699" marT="43349" marB="43349"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86699" marR="86699" marT="43349" marB="43349" anchor="ctr" anchorCtr="1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237" name="表格 236"/>
          <p:cNvGraphicFramePr>
            <a:graphicFrameLocks noGrp="1"/>
          </p:cNvGraphicFramePr>
          <p:nvPr/>
        </p:nvGraphicFramePr>
        <p:xfrm>
          <a:off x="370201" y="3805174"/>
          <a:ext cx="5332275" cy="26322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546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776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98956"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控制信号</a:t>
                      </a:r>
                    </a:p>
                  </a:txBody>
                  <a:tcPr marL="86699" marR="86699" marT="43349" marB="43349" anchor="ctr" anchorCtr="1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作用说明</a:t>
                      </a:r>
                    </a:p>
                  </a:txBody>
                  <a:tcPr marL="86699" marR="86699" marT="43349" marB="43349" anchor="ctr" anchorCtr="1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8956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dirty="0" err="1"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Segoe UI Black" panose="020B0A02040204020203" pitchFamily="34" charset="0"/>
                        </a:rPr>
                        <a:t>IR</a:t>
                      </a:r>
                      <a:r>
                        <a:rPr lang="en-US" altLang="zh-CN" sz="1600" baseline="-25000" dirty="0" err="1"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Segoe UI Black" panose="020B0A02040204020203" pitchFamily="34" charset="0"/>
                        </a:rPr>
                        <a:t>out</a:t>
                      </a:r>
                      <a:r>
                        <a:rPr lang="zh-CN" altLang="en-US" sz="1600" baseline="-25000" dirty="0">
                          <a:latin typeface="Segoe UI Black" panose="020B0A02040204020203" pitchFamily="34" charset="0"/>
                          <a:ea typeface="微软雅黑" panose="020B0503020204020204" pitchFamily="34" charset="-122"/>
                          <a:cs typeface="Segoe UI Black" panose="020B0A02040204020203" pitchFamily="34" charset="0"/>
                        </a:rPr>
                        <a:t>、</a:t>
                      </a:r>
                      <a:r>
                        <a:rPr lang="en-US" altLang="zh-CN" sz="1600" baseline="0" dirty="0" err="1"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Segoe UI Black" panose="020B0A02040204020203" pitchFamily="34" charset="0"/>
                        </a:rPr>
                        <a:t>PC</a:t>
                      </a:r>
                      <a:r>
                        <a:rPr lang="en-US" altLang="zh-CN" sz="1600" baseline="-25000" dirty="0" err="1"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Segoe UI Black" panose="020B0A02040204020203" pitchFamily="34" charset="0"/>
                        </a:rPr>
                        <a:t>out</a:t>
                      </a:r>
                      <a:r>
                        <a:rPr lang="zh-CN" altLang="en-US" sz="1600" baseline="-25000" dirty="0">
                          <a:latin typeface="Segoe UI Black" panose="020B0A02040204020203" pitchFamily="34" charset="0"/>
                          <a:ea typeface="微软雅黑" panose="020B0503020204020204" pitchFamily="34" charset="-122"/>
                          <a:cs typeface="Segoe UI Black" panose="020B0A02040204020203" pitchFamily="34" charset="0"/>
                        </a:rPr>
                        <a:t>、</a:t>
                      </a:r>
                      <a:r>
                        <a:rPr lang="en-US" altLang="zh-CN" sz="1600" baseline="0"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Segoe UI Black" panose="020B0A02040204020203" pitchFamily="34" charset="0"/>
                        </a:rPr>
                        <a:t>…R</a:t>
                      </a:r>
                      <a:r>
                        <a:rPr lang="en-US" altLang="zh-CN" sz="1600" baseline="-25000"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Segoe UI Black" panose="020B0A02040204020203" pitchFamily="34" charset="0"/>
                        </a:rPr>
                        <a:t>out</a:t>
                      </a:r>
                      <a:endParaRPr lang="en-US" altLang="zh-CN" sz="1600" baseline="-25000" dirty="0">
                        <a:latin typeface="Segoe UI Black" panose="020B0A02040204020203" pitchFamily="34" charset="0"/>
                        <a:ea typeface="Segoe UI Black" panose="020B0A02040204020203" pitchFamily="34" charset="0"/>
                        <a:cs typeface="Segoe UI Black" panose="020B0A02040204020203" pitchFamily="34" charset="0"/>
                        <a:sym typeface="Wingdings" panose="05000000000000000000" pitchFamily="2" charset="2"/>
                      </a:endParaRPr>
                    </a:p>
                  </a:txBody>
                  <a:tcPr marL="86699" marR="86699" marT="43349" marB="43349" anchor="ctr" anchorCtr="1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600" kern="1200" dirty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控制三态门将寄存器值输出到总线</a:t>
                      </a:r>
                    </a:p>
                  </a:txBody>
                  <a:tcPr marL="86699" marR="86699" marT="43349" marB="43349" anchor="ctr" anchorCtr="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637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dirty="0" err="1">
                          <a:solidFill>
                            <a:srgbClr val="0066FF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Segoe UI Black" panose="020B0A02040204020203" pitchFamily="34" charset="0"/>
                        </a:rPr>
                        <a:t>IR</a:t>
                      </a:r>
                      <a:r>
                        <a:rPr lang="en-US" altLang="zh-CN" sz="1600" baseline="-25000" dirty="0" err="1">
                          <a:solidFill>
                            <a:srgbClr val="0066FF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Segoe UI Black" panose="020B0A02040204020203" pitchFamily="34" charset="0"/>
                        </a:rPr>
                        <a:t>in</a:t>
                      </a:r>
                      <a:r>
                        <a:rPr lang="zh-CN" altLang="en-US" sz="1600" baseline="-25000" dirty="0">
                          <a:solidFill>
                            <a:srgbClr val="0066FF"/>
                          </a:solidFill>
                          <a:latin typeface="Segoe UI Black" panose="020B0A02040204020203" pitchFamily="34" charset="0"/>
                          <a:ea typeface="微软雅黑" panose="020B0503020204020204" pitchFamily="34" charset="-122"/>
                          <a:cs typeface="Segoe UI Black" panose="020B0A02040204020203" pitchFamily="34" charset="0"/>
                        </a:rPr>
                        <a:t>、</a:t>
                      </a:r>
                      <a:r>
                        <a:rPr lang="en-US" altLang="zh-CN" sz="1600" baseline="0" dirty="0" err="1">
                          <a:solidFill>
                            <a:srgbClr val="0066FF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Segoe UI Black" panose="020B0A02040204020203" pitchFamily="34" charset="0"/>
                        </a:rPr>
                        <a:t>PC</a:t>
                      </a:r>
                      <a:r>
                        <a:rPr lang="en-US" altLang="zh-CN" sz="1600" baseline="-25000" dirty="0" err="1">
                          <a:solidFill>
                            <a:srgbClr val="0066FF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Segoe UI Black" panose="020B0A02040204020203" pitchFamily="34" charset="0"/>
                        </a:rPr>
                        <a:t>in</a:t>
                      </a:r>
                      <a:r>
                        <a:rPr lang="zh-CN" altLang="en-US" sz="1600" baseline="-25000" dirty="0">
                          <a:solidFill>
                            <a:srgbClr val="0066FF"/>
                          </a:solidFill>
                          <a:latin typeface="Segoe UI Black" panose="020B0A02040204020203" pitchFamily="34" charset="0"/>
                          <a:ea typeface="微软雅黑" panose="020B0503020204020204" pitchFamily="34" charset="-122"/>
                          <a:cs typeface="Segoe UI Black" panose="020B0A02040204020203" pitchFamily="34" charset="0"/>
                        </a:rPr>
                        <a:t>、</a:t>
                      </a:r>
                      <a:r>
                        <a:rPr lang="en-US" altLang="zh-CN" sz="1600" baseline="0">
                          <a:solidFill>
                            <a:srgbClr val="0066FF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Segoe UI Black" panose="020B0A02040204020203" pitchFamily="34" charset="0"/>
                        </a:rPr>
                        <a:t>…R</a:t>
                      </a:r>
                      <a:r>
                        <a:rPr lang="en-US" altLang="zh-CN" sz="1600" baseline="-25000">
                          <a:solidFill>
                            <a:srgbClr val="0066FF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Segoe UI Black" panose="020B0A02040204020203" pitchFamily="34" charset="0"/>
                        </a:rPr>
                        <a:t>in</a:t>
                      </a:r>
                      <a:endParaRPr lang="en-US" altLang="zh-CN" sz="1600" baseline="-25000" dirty="0">
                        <a:solidFill>
                          <a:srgbClr val="0066FF"/>
                        </a:solidFill>
                        <a:latin typeface="Segoe UI Black" panose="020B0A02040204020203" pitchFamily="34" charset="0"/>
                        <a:ea typeface="Segoe UI Black" panose="020B0A02040204020203" pitchFamily="34" charset="0"/>
                        <a:cs typeface="Segoe UI Black" panose="020B0A02040204020203" pitchFamily="34" charset="0"/>
                        <a:sym typeface="Wingdings" panose="05000000000000000000" pitchFamily="2" charset="2"/>
                      </a:endParaRPr>
                    </a:p>
                  </a:txBody>
                  <a:tcPr marL="86699" marR="86699" marT="43349" marB="43349"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kern="1200" dirty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控制寄存器使能端将总线数据锁存（</a:t>
                      </a:r>
                      <a:r>
                        <a:rPr lang="zh-CN" altLang="en-US" sz="1600" kern="1200" dirty="0">
                          <a:solidFill>
                            <a:srgbClr val="0066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时钟驱动</a:t>
                      </a:r>
                      <a:r>
                        <a:rPr lang="zh-CN" altLang="en-US" sz="16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）</a:t>
                      </a:r>
                    </a:p>
                  </a:txBody>
                  <a:tcPr marL="86699" marR="86699" marT="43349" marB="43349" anchor="ctr" anchorCtr="1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8956">
                <a:tc>
                  <a:txBody>
                    <a:bodyPr/>
                    <a:lstStyle/>
                    <a:p>
                      <a:pPr algn="l"/>
                      <a:endParaRPr lang="zh-CN" altLang="en-US" sz="1600" dirty="0">
                        <a:latin typeface="Segoe UI Black" panose="020B0A02040204020203" pitchFamily="34" charset="0"/>
                        <a:ea typeface="微软雅黑" panose="020B0503020204020204" pitchFamily="34" charset="-122"/>
                        <a:cs typeface="Segoe UI Black" panose="020B0A02040204020203" pitchFamily="34" charset="0"/>
                      </a:endParaRPr>
                    </a:p>
                  </a:txBody>
                  <a:tcPr marL="86699" marR="86699" marT="43349" marB="43349"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sz="16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86699" marR="86699" marT="43349" marB="43349" anchor="ctr" anchorCtr="1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8956">
                <a:tc>
                  <a:txBody>
                    <a:bodyPr/>
                    <a:lstStyle/>
                    <a:p>
                      <a:pPr algn="l"/>
                      <a:endParaRPr lang="zh-CN" altLang="en-US" sz="1600" dirty="0">
                        <a:latin typeface="Segoe UI Black" panose="020B0A02040204020203" pitchFamily="34" charset="0"/>
                        <a:ea typeface="微软雅黑" panose="020B0503020204020204" pitchFamily="34" charset="-122"/>
                        <a:cs typeface="Segoe UI Black" panose="020B0A02040204020203" pitchFamily="34" charset="0"/>
                      </a:endParaRPr>
                    </a:p>
                  </a:txBody>
                  <a:tcPr marL="86699" marR="86699" marT="43349" marB="43349"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86699" marR="86699" marT="43349" marB="43349" anchor="ctr" anchorCtr="1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238" name="表格 237"/>
          <p:cNvGraphicFramePr>
            <a:graphicFrameLocks noGrp="1"/>
          </p:cNvGraphicFramePr>
          <p:nvPr/>
        </p:nvGraphicFramePr>
        <p:xfrm>
          <a:off x="370201" y="3805174"/>
          <a:ext cx="5332275" cy="26322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546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776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98956"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控制信号</a:t>
                      </a:r>
                    </a:p>
                  </a:txBody>
                  <a:tcPr marL="86699" marR="86699" marT="43349" marB="43349" anchor="ctr" anchorCtr="1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作用说明</a:t>
                      </a:r>
                    </a:p>
                  </a:txBody>
                  <a:tcPr marL="86699" marR="86699" marT="43349" marB="43349" anchor="ctr" anchorCtr="1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8956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dirty="0" err="1"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Segoe UI Black" panose="020B0A02040204020203" pitchFamily="34" charset="0"/>
                        </a:rPr>
                        <a:t>IR</a:t>
                      </a:r>
                      <a:r>
                        <a:rPr lang="en-US" altLang="zh-CN" sz="1600" baseline="-25000" dirty="0" err="1"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Segoe UI Black" panose="020B0A02040204020203" pitchFamily="34" charset="0"/>
                        </a:rPr>
                        <a:t>out</a:t>
                      </a:r>
                      <a:r>
                        <a:rPr lang="zh-CN" altLang="en-US" sz="1600" baseline="-25000" dirty="0">
                          <a:latin typeface="Segoe UI Black" panose="020B0A02040204020203" pitchFamily="34" charset="0"/>
                          <a:ea typeface="微软雅黑" panose="020B0503020204020204" pitchFamily="34" charset="-122"/>
                          <a:cs typeface="Segoe UI Black" panose="020B0A02040204020203" pitchFamily="34" charset="0"/>
                        </a:rPr>
                        <a:t>、</a:t>
                      </a:r>
                      <a:r>
                        <a:rPr lang="en-US" altLang="zh-CN" sz="1600" baseline="0" dirty="0" err="1"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Segoe UI Black" panose="020B0A02040204020203" pitchFamily="34" charset="0"/>
                        </a:rPr>
                        <a:t>PC</a:t>
                      </a:r>
                      <a:r>
                        <a:rPr lang="en-US" altLang="zh-CN" sz="1600" baseline="-25000" dirty="0" err="1"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Segoe UI Black" panose="020B0A02040204020203" pitchFamily="34" charset="0"/>
                        </a:rPr>
                        <a:t>out</a:t>
                      </a:r>
                      <a:r>
                        <a:rPr lang="zh-CN" altLang="en-US" sz="1600" baseline="-25000" dirty="0">
                          <a:latin typeface="Segoe UI Black" panose="020B0A02040204020203" pitchFamily="34" charset="0"/>
                          <a:ea typeface="微软雅黑" panose="020B0503020204020204" pitchFamily="34" charset="-122"/>
                          <a:cs typeface="Segoe UI Black" panose="020B0A02040204020203" pitchFamily="34" charset="0"/>
                        </a:rPr>
                        <a:t>、</a:t>
                      </a:r>
                      <a:r>
                        <a:rPr lang="en-US" altLang="zh-CN" sz="1600" baseline="0"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Segoe UI Black" panose="020B0A02040204020203" pitchFamily="34" charset="0"/>
                        </a:rPr>
                        <a:t>…R</a:t>
                      </a:r>
                      <a:r>
                        <a:rPr lang="en-US" altLang="zh-CN" sz="1600" baseline="-25000"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Segoe UI Black" panose="020B0A02040204020203" pitchFamily="34" charset="0"/>
                        </a:rPr>
                        <a:t>out</a:t>
                      </a:r>
                      <a:endParaRPr lang="en-US" altLang="zh-CN" sz="1600" baseline="-25000" dirty="0">
                        <a:latin typeface="Segoe UI Black" panose="020B0A02040204020203" pitchFamily="34" charset="0"/>
                        <a:ea typeface="Segoe UI Black" panose="020B0A02040204020203" pitchFamily="34" charset="0"/>
                        <a:cs typeface="Segoe UI Black" panose="020B0A02040204020203" pitchFamily="34" charset="0"/>
                        <a:sym typeface="Wingdings" panose="05000000000000000000" pitchFamily="2" charset="2"/>
                      </a:endParaRPr>
                    </a:p>
                  </a:txBody>
                  <a:tcPr marL="86699" marR="86699" marT="43349" marB="43349" anchor="ctr" anchorCtr="1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600" kern="1200" dirty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控制三态门将寄存器值输出到总线</a:t>
                      </a:r>
                    </a:p>
                  </a:txBody>
                  <a:tcPr marL="86699" marR="86699" marT="43349" marB="43349" anchor="ctr" anchorCtr="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637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dirty="0" err="1">
                          <a:solidFill>
                            <a:srgbClr val="0066FF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Segoe UI Black" panose="020B0A02040204020203" pitchFamily="34" charset="0"/>
                        </a:rPr>
                        <a:t>IR</a:t>
                      </a:r>
                      <a:r>
                        <a:rPr lang="en-US" altLang="zh-CN" sz="1600" baseline="-25000" dirty="0" err="1">
                          <a:solidFill>
                            <a:srgbClr val="0066FF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Segoe UI Black" panose="020B0A02040204020203" pitchFamily="34" charset="0"/>
                        </a:rPr>
                        <a:t>in</a:t>
                      </a:r>
                      <a:r>
                        <a:rPr lang="zh-CN" altLang="en-US" sz="1600" baseline="-25000" dirty="0">
                          <a:solidFill>
                            <a:srgbClr val="0066FF"/>
                          </a:solidFill>
                          <a:latin typeface="Segoe UI Black" panose="020B0A02040204020203" pitchFamily="34" charset="0"/>
                          <a:ea typeface="微软雅黑" panose="020B0503020204020204" pitchFamily="34" charset="-122"/>
                          <a:cs typeface="Segoe UI Black" panose="020B0A02040204020203" pitchFamily="34" charset="0"/>
                        </a:rPr>
                        <a:t>、</a:t>
                      </a:r>
                      <a:r>
                        <a:rPr lang="en-US" altLang="zh-CN" sz="1600" baseline="0" dirty="0" err="1">
                          <a:solidFill>
                            <a:srgbClr val="0066FF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Segoe UI Black" panose="020B0A02040204020203" pitchFamily="34" charset="0"/>
                        </a:rPr>
                        <a:t>PC</a:t>
                      </a:r>
                      <a:r>
                        <a:rPr lang="en-US" altLang="zh-CN" sz="1600" baseline="-25000" dirty="0" err="1">
                          <a:solidFill>
                            <a:srgbClr val="0066FF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Segoe UI Black" panose="020B0A02040204020203" pitchFamily="34" charset="0"/>
                        </a:rPr>
                        <a:t>in</a:t>
                      </a:r>
                      <a:r>
                        <a:rPr lang="zh-CN" altLang="en-US" sz="1600" baseline="-25000" dirty="0">
                          <a:solidFill>
                            <a:srgbClr val="0066FF"/>
                          </a:solidFill>
                          <a:latin typeface="Segoe UI Black" panose="020B0A02040204020203" pitchFamily="34" charset="0"/>
                          <a:ea typeface="微软雅黑" panose="020B0503020204020204" pitchFamily="34" charset="-122"/>
                          <a:cs typeface="Segoe UI Black" panose="020B0A02040204020203" pitchFamily="34" charset="0"/>
                        </a:rPr>
                        <a:t>、</a:t>
                      </a:r>
                      <a:r>
                        <a:rPr lang="en-US" altLang="zh-CN" sz="1600" baseline="0">
                          <a:solidFill>
                            <a:srgbClr val="0066FF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Segoe UI Black" panose="020B0A02040204020203" pitchFamily="34" charset="0"/>
                        </a:rPr>
                        <a:t>…R</a:t>
                      </a:r>
                      <a:r>
                        <a:rPr lang="en-US" altLang="zh-CN" sz="1600" baseline="-25000">
                          <a:solidFill>
                            <a:srgbClr val="0066FF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Segoe UI Black" panose="020B0A02040204020203" pitchFamily="34" charset="0"/>
                        </a:rPr>
                        <a:t>in</a:t>
                      </a:r>
                      <a:endParaRPr lang="en-US" altLang="zh-CN" sz="1600" baseline="-25000" dirty="0">
                        <a:solidFill>
                          <a:srgbClr val="0066FF"/>
                        </a:solidFill>
                        <a:latin typeface="Segoe UI Black" panose="020B0A02040204020203" pitchFamily="34" charset="0"/>
                        <a:ea typeface="Segoe UI Black" panose="020B0A02040204020203" pitchFamily="34" charset="0"/>
                        <a:cs typeface="Segoe UI Black" panose="020B0A02040204020203" pitchFamily="34" charset="0"/>
                        <a:sym typeface="Wingdings" panose="05000000000000000000" pitchFamily="2" charset="2"/>
                      </a:endParaRPr>
                    </a:p>
                  </a:txBody>
                  <a:tcPr marL="86699" marR="86699" marT="43349" marB="43349"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kern="1200" dirty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控制寄存器使能端将总线数据锁存（</a:t>
                      </a:r>
                      <a:r>
                        <a:rPr lang="zh-CN" altLang="en-US" sz="1600" kern="1200" dirty="0">
                          <a:solidFill>
                            <a:srgbClr val="0066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时钟驱动</a:t>
                      </a:r>
                      <a:r>
                        <a:rPr lang="zh-CN" altLang="en-US" sz="16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）</a:t>
                      </a:r>
                    </a:p>
                  </a:txBody>
                  <a:tcPr marL="86699" marR="86699" marT="43349" marB="43349" anchor="ctr" anchorCtr="1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8956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Segoe UI Black" panose="020B0A02040204020203" pitchFamily="34" charset="0"/>
                        </a:rPr>
                        <a:t>+4</a:t>
                      </a:r>
                      <a:r>
                        <a:rPr lang="zh-CN" altLang="en-US" sz="1600">
                          <a:latin typeface="Segoe UI Black" panose="020B0A02040204020203" pitchFamily="34" charset="0"/>
                          <a:ea typeface="微软雅黑" panose="020B0503020204020204" pitchFamily="34" charset="-122"/>
                          <a:cs typeface="Segoe UI Black" panose="020B0A02040204020203" pitchFamily="34" charset="0"/>
                        </a:rPr>
                        <a:t>、</a:t>
                      </a:r>
                      <a:r>
                        <a:rPr lang="en-US" altLang="zh-CN" sz="1600" dirty="0"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Segoe UI Black" panose="020B0A02040204020203" pitchFamily="34" charset="0"/>
                        </a:rPr>
                        <a:t>ADD</a:t>
                      </a:r>
                      <a:r>
                        <a:rPr lang="zh-CN" altLang="en-US" sz="1600" dirty="0">
                          <a:latin typeface="Segoe UI Black" panose="020B0A02040204020203" pitchFamily="34" charset="0"/>
                          <a:ea typeface="微软雅黑" panose="020B0503020204020204" pitchFamily="34" charset="-122"/>
                          <a:cs typeface="Segoe UI Black" panose="020B0A02040204020203" pitchFamily="34" charset="0"/>
                        </a:rPr>
                        <a:t>、</a:t>
                      </a:r>
                      <a:r>
                        <a:rPr lang="en-US" altLang="zh-CN" sz="1600" dirty="0"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Segoe UI Black" panose="020B0A02040204020203" pitchFamily="34" charset="0"/>
                        </a:rPr>
                        <a:t>SUB</a:t>
                      </a:r>
                      <a:endParaRPr lang="zh-CN" altLang="en-US" sz="1600" dirty="0">
                        <a:latin typeface="Segoe UI Black" panose="020B0A02040204020203" pitchFamily="34" charset="0"/>
                        <a:ea typeface="微软雅黑" panose="020B0503020204020204" pitchFamily="34" charset="-122"/>
                        <a:cs typeface="Segoe UI Black" panose="020B0A02040204020203" pitchFamily="34" charset="0"/>
                      </a:endParaRPr>
                    </a:p>
                  </a:txBody>
                  <a:tcPr marL="86699" marR="86699" marT="43349" marB="43349"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kern="1200" dirty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运算控制信号</a:t>
                      </a:r>
                    </a:p>
                  </a:txBody>
                  <a:tcPr marL="86699" marR="86699" marT="43349" marB="43349" anchor="ctr" anchorCtr="1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8956">
                <a:tc>
                  <a:txBody>
                    <a:bodyPr/>
                    <a:lstStyle/>
                    <a:p>
                      <a:pPr algn="l"/>
                      <a:endParaRPr lang="zh-CN" altLang="en-US" sz="1600" dirty="0">
                        <a:latin typeface="Segoe UI Black" panose="020B0A02040204020203" pitchFamily="34" charset="0"/>
                        <a:ea typeface="微软雅黑" panose="020B0503020204020204" pitchFamily="34" charset="-122"/>
                        <a:cs typeface="Segoe UI Black" panose="020B0A02040204020203" pitchFamily="34" charset="0"/>
                      </a:endParaRPr>
                    </a:p>
                  </a:txBody>
                  <a:tcPr marL="86699" marR="86699" marT="43349" marB="43349"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86699" marR="86699" marT="43349" marB="43349" anchor="ctr" anchorCtr="1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239" name="表格 238"/>
          <p:cNvGraphicFramePr>
            <a:graphicFrameLocks noGrp="1"/>
          </p:cNvGraphicFramePr>
          <p:nvPr>
            <p:custDataLst>
              <p:tags r:id="rId2"/>
            </p:custDataLst>
          </p:nvPr>
        </p:nvGraphicFramePr>
        <p:xfrm>
          <a:off x="370201" y="3805174"/>
          <a:ext cx="5332275" cy="26322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546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776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98956"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控制信号</a:t>
                      </a:r>
                    </a:p>
                  </a:txBody>
                  <a:tcPr marL="86699" marR="86699" marT="43349" marB="43349" anchor="ctr" anchorCtr="1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作用说明</a:t>
                      </a:r>
                    </a:p>
                  </a:txBody>
                  <a:tcPr marL="86699" marR="86699" marT="43349" marB="43349" anchor="ctr" anchorCtr="1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8956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dirty="0" err="1"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Segoe UI Black" panose="020B0A02040204020203" pitchFamily="34" charset="0"/>
                        </a:rPr>
                        <a:t>IR</a:t>
                      </a:r>
                      <a:r>
                        <a:rPr lang="en-US" altLang="zh-CN" sz="1600" baseline="-25000" dirty="0" err="1"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Segoe UI Black" panose="020B0A02040204020203" pitchFamily="34" charset="0"/>
                        </a:rPr>
                        <a:t>out</a:t>
                      </a:r>
                      <a:r>
                        <a:rPr lang="zh-CN" altLang="en-US" sz="1600" baseline="-25000" dirty="0">
                          <a:latin typeface="Segoe UI Black" panose="020B0A02040204020203" pitchFamily="34" charset="0"/>
                          <a:ea typeface="微软雅黑" panose="020B0503020204020204" pitchFamily="34" charset="-122"/>
                          <a:cs typeface="Segoe UI Black" panose="020B0A02040204020203" pitchFamily="34" charset="0"/>
                        </a:rPr>
                        <a:t>、</a:t>
                      </a:r>
                      <a:r>
                        <a:rPr lang="en-US" altLang="zh-CN" sz="1600" baseline="0" dirty="0" err="1"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Segoe UI Black" panose="020B0A02040204020203" pitchFamily="34" charset="0"/>
                        </a:rPr>
                        <a:t>PC</a:t>
                      </a:r>
                      <a:r>
                        <a:rPr lang="en-US" altLang="zh-CN" sz="1600" baseline="-25000" dirty="0" err="1"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Segoe UI Black" panose="020B0A02040204020203" pitchFamily="34" charset="0"/>
                        </a:rPr>
                        <a:t>out</a:t>
                      </a:r>
                      <a:r>
                        <a:rPr lang="zh-CN" altLang="en-US" sz="1600" baseline="-25000" dirty="0">
                          <a:latin typeface="Segoe UI Black" panose="020B0A02040204020203" pitchFamily="34" charset="0"/>
                          <a:ea typeface="微软雅黑" panose="020B0503020204020204" pitchFamily="34" charset="-122"/>
                          <a:cs typeface="Segoe UI Black" panose="020B0A02040204020203" pitchFamily="34" charset="0"/>
                        </a:rPr>
                        <a:t>、</a:t>
                      </a:r>
                      <a:r>
                        <a:rPr lang="en-US" altLang="zh-CN" sz="1600" baseline="0"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Segoe UI Black" panose="020B0A02040204020203" pitchFamily="34" charset="0"/>
                        </a:rPr>
                        <a:t>…R</a:t>
                      </a:r>
                      <a:r>
                        <a:rPr lang="en-US" altLang="zh-CN" sz="1600" baseline="-25000"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Segoe UI Black" panose="020B0A02040204020203" pitchFamily="34" charset="0"/>
                        </a:rPr>
                        <a:t>out</a:t>
                      </a:r>
                      <a:endParaRPr lang="en-US" altLang="zh-CN" sz="1600" baseline="-25000" dirty="0">
                        <a:latin typeface="Segoe UI Black" panose="020B0A02040204020203" pitchFamily="34" charset="0"/>
                        <a:ea typeface="Segoe UI Black" panose="020B0A02040204020203" pitchFamily="34" charset="0"/>
                        <a:cs typeface="Segoe UI Black" panose="020B0A02040204020203" pitchFamily="34" charset="0"/>
                        <a:sym typeface="Wingdings" panose="05000000000000000000" pitchFamily="2" charset="2"/>
                      </a:endParaRPr>
                    </a:p>
                  </a:txBody>
                  <a:tcPr marL="86699" marR="86699" marT="43349" marB="43349" anchor="ctr" anchorCtr="1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600" kern="1200" dirty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控制三态门将寄存器值输出到总线</a:t>
                      </a:r>
                    </a:p>
                  </a:txBody>
                  <a:tcPr marL="86699" marR="86699" marT="43349" marB="43349" anchor="ctr" anchorCtr="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637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dirty="0" err="1">
                          <a:solidFill>
                            <a:srgbClr val="0066FF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Segoe UI Black" panose="020B0A02040204020203" pitchFamily="34" charset="0"/>
                        </a:rPr>
                        <a:t>IR</a:t>
                      </a:r>
                      <a:r>
                        <a:rPr lang="en-US" altLang="zh-CN" sz="1600" baseline="-25000" dirty="0" err="1">
                          <a:solidFill>
                            <a:srgbClr val="0066FF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Segoe UI Black" panose="020B0A02040204020203" pitchFamily="34" charset="0"/>
                        </a:rPr>
                        <a:t>in</a:t>
                      </a:r>
                      <a:r>
                        <a:rPr lang="zh-CN" altLang="en-US" sz="1600" baseline="-25000" dirty="0">
                          <a:solidFill>
                            <a:srgbClr val="0066FF"/>
                          </a:solidFill>
                          <a:latin typeface="Segoe UI Black" panose="020B0A02040204020203" pitchFamily="34" charset="0"/>
                          <a:ea typeface="微软雅黑" panose="020B0503020204020204" pitchFamily="34" charset="-122"/>
                          <a:cs typeface="Segoe UI Black" panose="020B0A02040204020203" pitchFamily="34" charset="0"/>
                        </a:rPr>
                        <a:t>、</a:t>
                      </a:r>
                      <a:r>
                        <a:rPr lang="en-US" altLang="zh-CN" sz="1600" baseline="0" dirty="0" err="1">
                          <a:solidFill>
                            <a:srgbClr val="0066FF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Segoe UI Black" panose="020B0A02040204020203" pitchFamily="34" charset="0"/>
                        </a:rPr>
                        <a:t>PC</a:t>
                      </a:r>
                      <a:r>
                        <a:rPr lang="en-US" altLang="zh-CN" sz="1600" baseline="-25000" dirty="0" err="1">
                          <a:solidFill>
                            <a:srgbClr val="0066FF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Segoe UI Black" panose="020B0A02040204020203" pitchFamily="34" charset="0"/>
                        </a:rPr>
                        <a:t>in</a:t>
                      </a:r>
                      <a:r>
                        <a:rPr lang="zh-CN" altLang="en-US" sz="1600" baseline="-25000" dirty="0">
                          <a:solidFill>
                            <a:srgbClr val="0066FF"/>
                          </a:solidFill>
                          <a:latin typeface="Segoe UI Black" panose="020B0A02040204020203" pitchFamily="34" charset="0"/>
                          <a:ea typeface="微软雅黑" panose="020B0503020204020204" pitchFamily="34" charset="-122"/>
                          <a:cs typeface="Segoe UI Black" panose="020B0A02040204020203" pitchFamily="34" charset="0"/>
                        </a:rPr>
                        <a:t>、</a:t>
                      </a:r>
                      <a:r>
                        <a:rPr lang="en-US" altLang="zh-CN" sz="1600" baseline="0">
                          <a:solidFill>
                            <a:srgbClr val="0066FF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Segoe UI Black" panose="020B0A02040204020203" pitchFamily="34" charset="0"/>
                        </a:rPr>
                        <a:t>…R</a:t>
                      </a:r>
                      <a:r>
                        <a:rPr lang="en-US" altLang="zh-CN" sz="1600" baseline="-25000">
                          <a:solidFill>
                            <a:srgbClr val="0066FF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Segoe UI Black" panose="020B0A02040204020203" pitchFamily="34" charset="0"/>
                        </a:rPr>
                        <a:t>in</a:t>
                      </a:r>
                      <a:endParaRPr lang="en-US" altLang="zh-CN" sz="1600" baseline="-25000" dirty="0">
                        <a:solidFill>
                          <a:srgbClr val="0066FF"/>
                        </a:solidFill>
                        <a:latin typeface="Segoe UI Black" panose="020B0A02040204020203" pitchFamily="34" charset="0"/>
                        <a:ea typeface="Segoe UI Black" panose="020B0A02040204020203" pitchFamily="34" charset="0"/>
                        <a:cs typeface="Segoe UI Black" panose="020B0A02040204020203" pitchFamily="34" charset="0"/>
                        <a:sym typeface="Wingdings" panose="05000000000000000000" pitchFamily="2" charset="2"/>
                      </a:endParaRPr>
                    </a:p>
                  </a:txBody>
                  <a:tcPr marL="86699" marR="86699" marT="43349" marB="43349"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kern="1200" dirty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控制寄存器使能端将总线数据锁存（</a:t>
                      </a:r>
                      <a:r>
                        <a:rPr lang="zh-CN" altLang="en-US" sz="1600" kern="1200" dirty="0">
                          <a:solidFill>
                            <a:srgbClr val="0066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时钟驱动</a:t>
                      </a:r>
                      <a:r>
                        <a:rPr lang="zh-CN" altLang="en-US" sz="16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）</a:t>
                      </a:r>
                    </a:p>
                  </a:txBody>
                  <a:tcPr marL="86699" marR="86699" marT="43349" marB="43349" anchor="ctr" anchorCtr="1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8956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Segoe UI Black" panose="020B0A02040204020203" pitchFamily="34" charset="0"/>
                        </a:rPr>
                        <a:t>+4</a:t>
                      </a:r>
                      <a:r>
                        <a:rPr lang="zh-CN" altLang="en-US" sz="1600">
                          <a:latin typeface="Segoe UI Black" panose="020B0A02040204020203" pitchFamily="34" charset="0"/>
                          <a:ea typeface="微软雅黑" panose="020B0503020204020204" pitchFamily="34" charset="-122"/>
                          <a:cs typeface="Segoe UI Black" panose="020B0A02040204020203" pitchFamily="34" charset="0"/>
                        </a:rPr>
                        <a:t>、</a:t>
                      </a:r>
                      <a:r>
                        <a:rPr lang="en-US" altLang="zh-CN" sz="1600" dirty="0"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Segoe UI Black" panose="020B0A02040204020203" pitchFamily="34" charset="0"/>
                        </a:rPr>
                        <a:t>ADD</a:t>
                      </a:r>
                      <a:r>
                        <a:rPr lang="zh-CN" altLang="en-US" sz="1600" dirty="0">
                          <a:latin typeface="Segoe UI Black" panose="020B0A02040204020203" pitchFamily="34" charset="0"/>
                          <a:ea typeface="微软雅黑" panose="020B0503020204020204" pitchFamily="34" charset="-122"/>
                          <a:cs typeface="Segoe UI Black" panose="020B0A02040204020203" pitchFamily="34" charset="0"/>
                        </a:rPr>
                        <a:t>、</a:t>
                      </a:r>
                      <a:r>
                        <a:rPr lang="en-US" altLang="zh-CN" sz="1600" dirty="0"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Segoe UI Black" panose="020B0A02040204020203" pitchFamily="34" charset="0"/>
                        </a:rPr>
                        <a:t>SUB</a:t>
                      </a:r>
                      <a:endParaRPr lang="zh-CN" altLang="en-US" sz="1600" dirty="0">
                        <a:latin typeface="Segoe UI Black" panose="020B0A02040204020203" pitchFamily="34" charset="0"/>
                        <a:ea typeface="微软雅黑" panose="020B0503020204020204" pitchFamily="34" charset="-122"/>
                        <a:cs typeface="Segoe UI Black" panose="020B0A02040204020203" pitchFamily="34" charset="0"/>
                      </a:endParaRPr>
                    </a:p>
                  </a:txBody>
                  <a:tcPr marL="86699" marR="86699" marT="43349" marB="43349"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kern="1200" dirty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运算控制信号</a:t>
                      </a:r>
                    </a:p>
                  </a:txBody>
                  <a:tcPr marL="86699" marR="86699" marT="43349" marB="43349" anchor="ctr" anchorCtr="1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8956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dirty="0">
                          <a:solidFill>
                            <a:srgbClr val="0066FF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Segoe UI Black" panose="020B0A02040204020203" pitchFamily="34" charset="0"/>
                        </a:rPr>
                        <a:t>Write</a:t>
                      </a:r>
                      <a:r>
                        <a:rPr lang="zh-CN" altLang="en-US" sz="1600" dirty="0">
                          <a:latin typeface="Segoe UI Black" panose="020B0A02040204020203" pitchFamily="34" charset="0"/>
                          <a:ea typeface="微软雅黑" panose="020B0503020204020204" pitchFamily="34" charset="-122"/>
                          <a:cs typeface="Segoe UI Black" panose="020B0A02040204020203" pitchFamily="34" charset="0"/>
                        </a:rPr>
                        <a:t>、</a:t>
                      </a:r>
                      <a:r>
                        <a:rPr lang="en-US" altLang="zh-CN" sz="1600" dirty="0"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Segoe UI Black" panose="020B0A02040204020203" pitchFamily="34" charset="0"/>
                        </a:rPr>
                        <a:t>Read</a:t>
                      </a:r>
                      <a:endParaRPr lang="zh-CN" altLang="en-US" sz="1600" dirty="0">
                        <a:latin typeface="Segoe UI Black" panose="020B0A02040204020203" pitchFamily="34" charset="0"/>
                        <a:ea typeface="微软雅黑" panose="020B0503020204020204" pitchFamily="34" charset="-122"/>
                        <a:cs typeface="Segoe UI Black" panose="020B0A02040204020203" pitchFamily="34" charset="0"/>
                      </a:endParaRPr>
                    </a:p>
                  </a:txBody>
                  <a:tcPr marL="86699" marR="86699" marT="43349" marB="43349"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kern="1200" dirty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内存读写控制信号（</a:t>
                      </a:r>
                      <a:r>
                        <a:rPr lang="zh-CN" altLang="en-US" sz="1600" kern="1200" dirty="0">
                          <a:solidFill>
                            <a:srgbClr val="0066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时钟驱动</a:t>
                      </a:r>
                      <a:r>
                        <a:rPr lang="zh-CN" altLang="en-US" sz="1600" kern="1200" dirty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）</a:t>
                      </a:r>
                    </a:p>
                  </a:txBody>
                  <a:tcPr marL="86699" marR="86699" marT="43349" marB="43349" anchor="ctr" anchorCtr="1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custDataLst>
      <p:tags r:id="rId1"/>
    </p:custDataLst>
  </p:cSld>
  <p:clrMapOvr>
    <a:masterClrMapping/>
  </p:clrMapOvr>
  <p:transition spd="slow" advClick="0" advTm="30667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repeatCount="3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repeatCount="4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Rectangle 110"/>
          <p:cNvSpPr>
            <a:spLocks noChangeArrowheads="1"/>
          </p:cNvSpPr>
          <p:nvPr/>
        </p:nvSpPr>
        <p:spPr bwMode="auto">
          <a:xfrm>
            <a:off x="6425821" y="1121858"/>
            <a:ext cx="5332992" cy="5452100"/>
          </a:xfrm>
          <a:prstGeom prst="rect">
            <a:avLst/>
          </a:prstGeom>
          <a:solidFill>
            <a:srgbClr val="FFFFCC"/>
          </a:solidFill>
          <a:ln w="9525">
            <a:noFill/>
            <a:prstDash val="dash"/>
            <a:miter lim="800000"/>
          </a:ln>
        </p:spPr>
        <p:txBody>
          <a:bodyPr vert="horz" wrap="square" lIns="86699" tIns="43349" rIns="86699" bIns="43349" numCol="1" anchor="t" anchorCtr="0" compatLnSpc="1"/>
          <a:lstStyle/>
          <a:p>
            <a:endParaRPr lang="zh-CN" altLang="en-US" sz="3790"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3" name="矩形: 圆角 2"/>
          <p:cNvSpPr/>
          <p:nvPr/>
        </p:nvSpPr>
        <p:spPr>
          <a:xfrm>
            <a:off x="7165012" y="6240002"/>
            <a:ext cx="3951960" cy="313219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单总线结构</a:t>
            </a:r>
            <a:r>
              <a:rPr lang="en-US" altLang="zh-CN" dirty="0"/>
              <a:t>CPU  </a:t>
            </a:r>
            <a:r>
              <a:rPr lang="zh-CN" altLang="en-US" dirty="0"/>
              <a:t>指令周期</a:t>
            </a:r>
          </a:p>
        </p:txBody>
      </p:sp>
      <p:grpSp>
        <p:nvGrpSpPr>
          <p:cNvPr id="134" name="组合 133"/>
          <p:cNvGrpSpPr/>
          <p:nvPr/>
        </p:nvGrpSpPr>
        <p:grpSpPr>
          <a:xfrm>
            <a:off x="9567040" y="1914742"/>
            <a:ext cx="1556581" cy="1457131"/>
            <a:chOff x="10090237" y="2019256"/>
            <a:chExt cx="1641707" cy="1536818"/>
          </a:xfrm>
        </p:grpSpPr>
        <p:sp>
          <p:nvSpPr>
            <p:cNvPr id="135" name="Rectangle 104"/>
            <p:cNvSpPr>
              <a:spLocks noChangeArrowheads="1"/>
            </p:cNvSpPr>
            <p:nvPr/>
          </p:nvSpPr>
          <p:spPr bwMode="auto">
            <a:xfrm>
              <a:off x="10090237" y="2791281"/>
              <a:ext cx="635080" cy="426716"/>
            </a:xfrm>
            <a:prstGeom prst="rect">
              <a:avLst/>
            </a:prstGeom>
            <a:solidFill>
              <a:srgbClr val="FF0000"/>
            </a:solidFill>
            <a:ln w="28575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140" b="1" dirty="0">
                  <a:solidFill>
                    <a:schemeClr val="bg1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ID</a:t>
              </a:r>
            </a:p>
          </p:txBody>
        </p:sp>
        <p:sp>
          <p:nvSpPr>
            <p:cNvPr id="136" name="Rectangle 104"/>
            <p:cNvSpPr>
              <a:spLocks noChangeArrowheads="1"/>
            </p:cNvSpPr>
            <p:nvPr/>
          </p:nvSpPr>
          <p:spPr bwMode="auto">
            <a:xfrm>
              <a:off x="10097109" y="2019256"/>
              <a:ext cx="1634835" cy="426716"/>
            </a:xfrm>
            <a:prstGeom prst="rect">
              <a:avLst/>
            </a:prstGeom>
            <a:solidFill>
              <a:srgbClr val="FF0000"/>
            </a:solidFill>
            <a:ln w="28575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40" b="1" dirty="0">
                  <a:solidFill>
                    <a:schemeClr val="bg1"/>
                  </a:solidFill>
                  <a:latin typeface="Segoe UI Black" panose="020B0A02040204020203" pitchFamily="34" charset="0"/>
                  <a:ea typeface="微软雅黑" panose="020B0503020204020204" pitchFamily="34" charset="-122"/>
                  <a:cs typeface="Segoe UI Black" panose="020B0A02040204020203" pitchFamily="34" charset="0"/>
                </a:rPr>
                <a:t>操作控制器</a:t>
              </a:r>
              <a:endParaRPr lang="en-US" altLang="zh-CN" sz="1140" b="1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137" name="Line 7"/>
            <p:cNvSpPr>
              <a:spLocks noChangeShapeType="1"/>
            </p:cNvSpPr>
            <p:nvPr/>
          </p:nvSpPr>
          <p:spPr bwMode="auto">
            <a:xfrm rot="16200000">
              <a:off x="10326285" y="3392413"/>
              <a:ext cx="327322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6699" tIns="43349" rIns="86699" bIns="43349" numCol="1" anchor="t" anchorCtr="0" compatLnSpc="1"/>
            <a:lstStyle/>
            <a:p>
              <a:endParaRPr lang="zh-CN" altLang="en-US" sz="3790"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138" name="Line 7"/>
            <p:cNvSpPr>
              <a:spLocks noChangeShapeType="1"/>
            </p:cNvSpPr>
            <p:nvPr/>
          </p:nvSpPr>
          <p:spPr bwMode="auto">
            <a:xfrm rot="16200000">
              <a:off x="10244116" y="2625576"/>
              <a:ext cx="327322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6699" tIns="43349" rIns="86699" bIns="43349" numCol="1" anchor="t" anchorCtr="0" compatLnSpc="1"/>
            <a:lstStyle/>
            <a:p>
              <a:endParaRPr lang="zh-CN" altLang="en-US" sz="3790"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</p:grpSp>
      <p:grpSp>
        <p:nvGrpSpPr>
          <p:cNvPr id="139" name="组合 138"/>
          <p:cNvGrpSpPr/>
          <p:nvPr/>
        </p:nvGrpSpPr>
        <p:grpSpPr>
          <a:xfrm>
            <a:off x="10258306" y="2339122"/>
            <a:ext cx="858666" cy="711391"/>
            <a:chOff x="10819307" y="2466844"/>
            <a:chExt cx="905624" cy="750295"/>
          </a:xfrm>
        </p:grpSpPr>
        <p:sp>
          <p:nvSpPr>
            <p:cNvPr id="140" name="Line 7"/>
            <p:cNvSpPr>
              <a:spLocks noChangeShapeType="1"/>
            </p:cNvSpPr>
            <p:nvPr/>
          </p:nvSpPr>
          <p:spPr bwMode="auto">
            <a:xfrm rot="16200000">
              <a:off x="11096748" y="2630505"/>
              <a:ext cx="327322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6699" tIns="43349" rIns="86699" bIns="43349" numCol="1" anchor="t" anchorCtr="0" compatLnSpc="1"/>
            <a:lstStyle/>
            <a:p>
              <a:endParaRPr lang="zh-CN" altLang="en-US" sz="3790"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141" name="Rectangle 104"/>
            <p:cNvSpPr>
              <a:spLocks noChangeArrowheads="1"/>
            </p:cNvSpPr>
            <p:nvPr/>
          </p:nvSpPr>
          <p:spPr bwMode="auto">
            <a:xfrm>
              <a:off x="10819307" y="2790423"/>
              <a:ext cx="905624" cy="426716"/>
            </a:xfrm>
            <a:prstGeom prst="rect">
              <a:avLst/>
            </a:prstGeom>
            <a:solidFill>
              <a:srgbClr val="FF0000"/>
            </a:solidFill>
            <a:ln w="28575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40" b="1" dirty="0">
                  <a:solidFill>
                    <a:schemeClr val="bg1"/>
                  </a:solidFill>
                  <a:latin typeface="Segoe UI Black" panose="020B0A02040204020203" pitchFamily="34" charset="0"/>
                  <a:ea typeface="微软雅黑" panose="020B0503020204020204" pitchFamily="34" charset="-122"/>
                  <a:cs typeface="Segoe UI Black" panose="020B0A02040204020203" pitchFamily="34" charset="0"/>
                </a:rPr>
                <a:t>时序部件</a:t>
              </a:r>
              <a:endParaRPr lang="en-US" altLang="zh-CN" sz="1140" b="1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</p:grpSp>
      <p:grpSp>
        <p:nvGrpSpPr>
          <p:cNvPr id="142" name="组合 141"/>
          <p:cNvGrpSpPr/>
          <p:nvPr/>
        </p:nvGrpSpPr>
        <p:grpSpPr>
          <a:xfrm>
            <a:off x="6726496" y="1483455"/>
            <a:ext cx="2262243" cy="782519"/>
            <a:chOff x="7094351" y="1564383"/>
            <a:chExt cx="2385959" cy="825313"/>
          </a:xfrm>
        </p:grpSpPr>
        <p:cxnSp>
          <p:nvCxnSpPr>
            <p:cNvPr id="143" name="直接箭头连接符 142"/>
            <p:cNvCxnSpPr/>
            <p:nvPr/>
          </p:nvCxnSpPr>
          <p:spPr>
            <a:xfrm>
              <a:off x="7177868" y="1917849"/>
              <a:ext cx="544260" cy="0"/>
            </a:xfrm>
            <a:prstGeom prst="straightConnector1">
              <a:avLst/>
            </a:prstGeom>
            <a:noFill/>
            <a:ln w="12700">
              <a:solidFill>
                <a:srgbClr val="0066FF"/>
              </a:solidFill>
              <a:round/>
              <a:headEnd w="lg" len="lg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4" name="直接箭头连接符 143"/>
            <p:cNvCxnSpPr/>
            <p:nvPr/>
          </p:nvCxnSpPr>
          <p:spPr>
            <a:xfrm>
              <a:off x="7177868" y="2084733"/>
              <a:ext cx="544260" cy="0"/>
            </a:xfrm>
            <a:prstGeom prst="straightConnector1">
              <a:avLst/>
            </a:prstGeom>
            <a:noFill/>
            <a:ln w="12700">
              <a:solidFill>
                <a:srgbClr val="0066FF"/>
              </a:solidFill>
              <a:round/>
              <a:headEnd w="lg" len="lg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145" name="组合 144"/>
            <p:cNvGrpSpPr/>
            <p:nvPr/>
          </p:nvGrpSpPr>
          <p:grpSpPr>
            <a:xfrm>
              <a:off x="7094351" y="1564383"/>
              <a:ext cx="2385959" cy="825313"/>
              <a:chOff x="7094351" y="1564383"/>
              <a:chExt cx="2385959" cy="825313"/>
            </a:xfrm>
          </p:grpSpPr>
          <p:sp>
            <p:nvSpPr>
              <p:cNvPr id="146" name="Line 7"/>
              <p:cNvSpPr>
                <a:spLocks noChangeShapeType="1"/>
              </p:cNvSpPr>
              <p:nvPr/>
            </p:nvSpPr>
            <p:spPr bwMode="auto">
              <a:xfrm flipH="1">
                <a:off x="8623192" y="1920746"/>
                <a:ext cx="835600" cy="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tailEnd type="triangl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86699" tIns="43349" rIns="86699" bIns="43349" numCol="1" anchor="t" anchorCtr="0" compatLnSpc="1"/>
              <a:lstStyle/>
              <a:p>
                <a:endParaRPr lang="zh-CN" altLang="en-US" sz="3790">
                  <a:solidFill>
                    <a:schemeClr val="bg2">
                      <a:lumMod val="75000"/>
                    </a:schemeClr>
                  </a:solidFill>
                  <a:latin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  <p:cxnSp>
            <p:nvCxnSpPr>
              <p:cNvPr id="147" name="直接连接符 146"/>
              <p:cNvCxnSpPr/>
              <p:nvPr/>
            </p:nvCxnSpPr>
            <p:spPr>
              <a:xfrm>
                <a:off x="8632095" y="2094448"/>
                <a:ext cx="848215" cy="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148" name="等腰三角形 147"/>
              <p:cNvSpPr/>
              <p:nvPr/>
            </p:nvSpPr>
            <p:spPr>
              <a:xfrm rot="5400000" flipH="1">
                <a:off x="8963127" y="2020085"/>
                <a:ext cx="159131" cy="148725"/>
              </a:xfrm>
              <a:prstGeom prst="triangle">
                <a:avLst/>
              </a:prstGeom>
              <a:solidFill>
                <a:schemeClr val="bg1"/>
              </a:solidFill>
              <a:ln w="19050">
                <a:solidFill>
                  <a:srgbClr val="000000"/>
                </a:solidFill>
                <a:round/>
                <a:tailEnd type="triangle" w="lg" len="lg"/>
              </a:ln>
            </p:spPr>
            <p:txBody>
              <a:bodyPr vert="horz" wrap="square" lIns="86699" tIns="43349" rIns="86699" bIns="43349" numCol="1" anchor="t" anchorCtr="0" compatLnSpc="1"/>
              <a:lstStyle/>
              <a:p>
                <a:endParaRPr lang="zh-CN" altLang="en-US" sz="3790">
                  <a:solidFill>
                    <a:schemeClr val="bg2">
                      <a:lumMod val="75000"/>
                    </a:schemeClr>
                  </a:solidFill>
                  <a:latin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  <p:sp>
            <p:nvSpPr>
              <p:cNvPr id="149" name="Rectangle 104"/>
              <p:cNvSpPr>
                <a:spLocks noChangeArrowheads="1"/>
              </p:cNvSpPr>
              <p:nvPr/>
            </p:nvSpPr>
            <p:spPr bwMode="auto">
              <a:xfrm>
                <a:off x="7728993" y="1763752"/>
                <a:ext cx="894199" cy="426716"/>
              </a:xfrm>
              <a:prstGeom prst="rect">
                <a:avLst/>
              </a:prstGeom>
              <a:solidFill>
                <a:srgbClr val="59B2FF"/>
              </a:solidFill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705" dirty="0">
                    <a:solidFill>
                      <a:schemeClr val="tx1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PC</a:t>
                </a:r>
              </a:p>
            </p:txBody>
          </p:sp>
          <p:sp>
            <p:nvSpPr>
              <p:cNvPr id="150" name="Text Box 54"/>
              <p:cNvSpPr txBox="1">
                <a:spLocks noChangeArrowheads="1"/>
              </p:cNvSpPr>
              <p:nvPr/>
            </p:nvSpPr>
            <p:spPr bwMode="auto">
              <a:xfrm>
                <a:off x="7094351" y="1564383"/>
                <a:ext cx="716606" cy="4049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6699" tIns="43349" rIns="86699" bIns="43349" numCol="1" anchor="t" anchorCtr="0" compatLnSpc="1"/>
              <a:lstStyle/>
              <a:p>
                <a:pPr defTabSz="866775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1515" dirty="0" err="1">
                    <a:solidFill>
                      <a:srgbClr val="0066FF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PC</a:t>
                </a:r>
                <a:r>
                  <a:rPr lang="en-US" altLang="zh-CN" sz="1515" baseline="-25000" dirty="0" err="1">
                    <a:solidFill>
                      <a:srgbClr val="0066FF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in</a:t>
                </a:r>
                <a:endParaRPr lang="en-US" altLang="zh-CN" sz="3790" baseline="-25000" dirty="0">
                  <a:solidFill>
                    <a:srgbClr val="0066FF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  <p:sp>
            <p:nvSpPr>
              <p:cNvPr id="151" name="Text Box 52"/>
              <p:cNvSpPr txBox="1">
                <a:spLocks noChangeArrowheads="1"/>
              </p:cNvSpPr>
              <p:nvPr/>
            </p:nvSpPr>
            <p:spPr bwMode="auto">
              <a:xfrm>
                <a:off x="7097719" y="2089610"/>
                <a:ext cx="1013634" cy="3000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6699" tIns="43349" rIns="86699" bIns="43349" numCol="1" anchor="t" anchorCtr="0" compatLnSpc="1"/>
              <a:lstStyle/>
              <a:p>
                <a:pPr defTabSz="866775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1515" dirty="0" err="1">
                    <a:solidFill>
                      <a:srgbClr val="0066FF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PC</a:t>
                </a:r>
                <a:r>
                  <a:rPr lang="en-US" altLang="zh-CN" sz="1515" baseline="-25000" dirty="0" err="1">
                    <a:solidFill>
                      <a:srgbClr val="0066FF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out</a:t>
                </a:r>
                <a:endParaRPr lang="en-US" altLang="zh-CN" sz="3790" baseline="-25000" dirty="0">
                  <a:solidFill>
                    <a:srgbClr val="0066FF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</p:grpSp>
      </p:grpSp>
      <p:grpSp>
        <p:nvGrpSpPr>
          <p:cNvPr id="152" name="组合 151"/>
          <p:cNvGrpSpPr/>
          <p:nvPr/>
        </p:nvGrpSpPr>
        <p:grpSpPr>
          <a:xfrm>
            <a:off x="9074688" y="3162029"/>
            <a:ext cx="2652445" cy="801978"/>
            <a:chOff x="9570959" y="3334754"/>
            <a:chExt cx="2797501" cy="845836"/>
          </a:xfrm>
        </p:grpSpPr>
        <p:sp>
          <p:nvSpPr>
            <p:cNvPr id="153" name="Text Box 36"/>
            <p:cNvSpPr txBox="1">
              <a:spLocks noChangeArrowheads="1"/>
            </p:cNvSpPr>
            <p:nvPr/>
          </p:nvSpPr>
          <p:spPr bwMode="auto">
            <a:xfrm>
              <a:off x="11566692" y="3334754"/>
              <a:ext cx="801768" cy="4049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699" tIns="43349" rIns="86699" bIns="43349" numCol="1" anchor="t" anchorCtr="0" compatLnSpc="1"/>
            <a:lstStyle/>
            <a:p>
              <a:pPr defTabSz="866775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515" dirty="0" err="1">
                  <a:solidFill>
                    <a:srgbClr val="0066FF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IR</a:t>
              </a:r>
              <a:r>
                <a:rPr lang="en-US" altLang="zh-CN" sz="1515" baseline="-25000" dirty="0" err="1">
                  <a:solidFill>
                    <a:srgbClr val="0066FF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in</a:t>
              </a:r>
              <a:endParaRPr lang="en-US" altLang="zh-CN" sz="3790" baseline="-25000" dirty="0">
                <a:solidFill>
                  <a:srgbClr val="0066FF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grpSp>
          <p:nvGrpSpPr>
            <p:cNvPr id="154" name="组合 153"/>
            <p:cNvGrpSpPr/>
            <p:nvPr/>
          </p:nvGrpSpPr>
          <p:grpSpPr>
            <a:xfrm>
              <a:off x="9570959" y="3543889"/>
              <a:ext cx="2781789" cy="636701"/>
              <a:chOff x="9570959" y="3543889"/>
              <a:chExt cx="2781789" cy="636701"/>
            </a:xfrm>
          </p:grpSpPr>
          <p:sp>
            <p:nvSpPr>
              <p:cNvPr id="155" name="Rectangle 104"/>
              <p:cNvSpPr>
                <a:spLocks noChangeArrowheads="1"/>
              </p:cNvSpPr>
              <p:nvPr/>
            </p:nvSpPr>
            <p:spPr bwMode="auto">
              <a:xfrm>
                <a:off x="10346761" y="3543889"/>
                <a:ext cx="1136184" cy="426716"/>
              </a:xfrm>
              <a:prstGeom prst="rect">
                <a:avLst/>
              </a:prstGeom>
              <a:solidFill>
                <a:srgbClr val="59B2FF"/>
              </a:solidFill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705" dirty="0">
                    <a:solidFill>
                      <a:schemeClr val="tx1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IR</a:t>
                </a:r>
              </a:p>
            </p:txBody>
          </p:sp>
          <p:sp>
            <p:nvSpPr>
              <p:cNvPr id="156" name="Line 7"/>
              <p:cNvSpPr>
                <a:spLocks noChangeShapeType="1"/>
              </p:cNvSpPr>
              <p:nvPr/>
            </p:nvSpPr>
            <p:spPr bwMode="auto">
              <a:xfrm>
                <a:off x="9570959" y="3693080"/>
                <a:ext cx="768531" cy="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tailEnd type="triangl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86699" tIns="43349" rIns="86699" bIns="43349" numCol="1" anchor="t" anchorCtr="0" compatLnSpc="1"/>
              <a:lstStyle/>
              <a:p>
                <a:endParaRPr lang="zh-CN" altLang="en-US" sz="3790">
                  <a:solidFill>
                    <a:schemeClr val="bg2">
                      <a:lumMod val="75000"/>
                    </a:schemeClr>
                  </a:solidFill>
                  <a:latin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  <p:grpSp>
            <p:nvGrpSpPr>
              <p:cNvPr id="157" name="组合 156"/>
              <p:cNvGrpSpPr/>
              <p:nvPr/>
            </p:nvGrpSpPr>
            <p:grpSpPr>
              <a:xfrm rot="16200000">
                <a:off x="9875660" y="3482511"/>
                <a:ext cx="159131" cy="768533"/>
                <a:chOff x="6712622" y="6427719"/>
                <a:chExt cx="159131" cy="768533"/>
              </a:xfrm>
            </p:grpSpPr>
            <p:cxnSp>
              <p:nvCxnSpPr>
                <p:cNvPr id="161" name="直接连接符 160"/>
                <p:cNvCxnSpPr/>
                <p:nvPr/>
              </p:nvCxnSpPr>
              <p:spPr>
                <a:xfrm rot="5400000" flipH="1">
                  <a:off x="6407921" y="6811986"/>
                  <a:ext cx="768533" cy="0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tailEnd type="non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sp>
              <p:nvSpPr>
                <p:cNvPr id="162" name="等腰三角形 161"/>
                <p:cNvSpPr/>
                <p:nvPr/>
              </p:nvSpPr>
              <p:spPr>
                <a:xfrm>
                  <a:off x="6712622" y="6708917"/>
                  <a:ext cx="159131" cy="148725"/>
                </a:xfrm>
                <a:prstGeom prst="triangle">
                  <a:avLst/>
                </a:prstGeom>
                <a:solidFill>
                  <a:schemeClr val="bg1"/>
                </a:solidFill>
                <a:ln w="19050">
                  <a:solidFill>
                    <a:srgbClr val="000000"/>
                  </a:solidFill>
                  <a:round/>
                  <a:tailEnd type="triangle" w="lg" len="lg"/>
                </a:ln>
              </p:spPr>
              <p:txBody>
                <a:bodyPr vert="horz" wrap="square" lIns="86699" tIns="43349" rIns="86699" bIns="43349" numCol="1" anchor="t" anchorCtr="0" compatLnSpc="1"/>
                <a:lstStyle/>
                <a:p>
                  <a:endParaRPr lang="zh-CN" altLang="en-US" sz="3790">
                    <a:solidFill>
                      <a:schemeClr val="bg2">
                        <a:lumMod val="75000"/>
                      </a:schemeClr>
                    </a:solidFill>
                    <a:latin typeface="Segoe UI Black" panose="020B0A02040204020203" pitchFamily="34" charset="0"/>
                    <a:cs typeface="Segoe UI Black" panose="020B0A02040204020203" pitchFamily="34" charset="0"/>
                  </a:endParaRPr>
                </a:p>
              </p:txBody>
            </p:sp>
          </p:grpSp>
          <p:cxnSp>
            <p:nvCxnSpPr>
              <p:cNvPr id="158" name="直接箭头连接符 157"/>
              <p:cNvCxnSpPr/>
              <p:nvPr/>
            </p:nvCxnSpPr>
            <p:spPr>
              <a:xfrm flipH="1">
                <a:off x="11489717" y="3671981"/>
                <a:ext cx="544260" cy="0"/>
              </a:xfrm>
              <a:prstGeom prst="straightConnector1">
                <a:avLst/>
              </a:prstGeom>
              <a:noFill/>
              <a:ln w="12700">
                <a:solidFill>
                  <a:srgbClr val="0066FF"/>
                </a:solidFill>
                <a:round/>
                <a:headEnd w="lg" len="lg"/>
                <a:tailEnd type="stealth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59" name="直接箭头连接符 158"/>
              <p:cNvCxnSpPr/>
              <p:nvPr/>
            </p:nvCxnSpPr>
            <p:spPr>
              <a:xfrm flipH="1">
                <a:off x="11489717" y="3843692"/>
                <a:ext cx="544260" cy="0"/>
              </a:xfrm>
              <a:prstGeom prst="straightConnector1">
                <a:avLst/>
              </a:prstGeom>
              <a:noFill/>
              <a:ln w="12700">
                <a:solidFill>
                  <a:srgbClr val="0066FF"/>
                </a:solidFill>
                <a:round/>
                <a:headEnd w="lg" len="lg"/>
                <a:tailEnd type="stealth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160" name="Text Box 35"/>
              <p:cNvSpPr txBox="1">
                <a:spLocks noChangeArrowheads="1"/>
              </p:cNvSpPr>
              <p:nvPr/>
            </p:nvSpPr>
            <p:spPr bwMode="auto">
              <a:xfrm>
                <a:off x="11550980" y="3775677"/>
                <a:ext cx="801768" cy="4049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6699" tIns="43349" rIns="86699" bIns="43349" numCol="1" anchor="t" anchorCtr="0" compatLnSpc="1"/>
              <a:lstStyle>
                <a:defPPr>
                  <a:defRPr lang="zh-CN"/>
                </a:defPPr>
                <a:lvl1pPr marR="0" lvl="0" indent="0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600" b="0" i="0" u="none" strike="noStrike" cap="none" normalizeH="0" baseline="0">
                    <a:ln>
                      <a:noFill/>
                    </a:ln>
                    <a:solidFill>
                      <a:srgbClr val="0070C0"/>
                    </a:solidFill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defRPr>
                </a:lvl1pPr>
              </a:lstStyle>
              <a:p>
                <a:r>
                  <a:rPr lang="en-US" altLang="zh-CN" sz="1515" dirty="0" err="1">
                    <a:solidFill>
                      <a:srgbClr val="0066FF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IR</a:t>
                </a:r>
                <a:r>
                  <a:rPr lang="en-US" altLang="zh-CN" sz="1515" baseline="-25000" dirty="0" err="1">
                    <a:solidFill>
                      <a:srgbClr val="0066FF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out</a:t>
                </a:r>
                <a:endParaRPr lang="en-US" altLang="zh-CN" sz="1515" baseline="-25000" dirty="0">
                  <a:solidFill>
                    <a:srgbClr val="0066FF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</p:grpSp>
      </p:grpSp>
      <p:grpSp>
        <p:nvGrpSpPr>
          <p:cNvPr id="163" name="组合 162"/>
          <p:cNvGrpSpPr/>
          <p:nvPr/>
        </p:nvGrpSpPr>
        <p:grpSpPr>
          <a:xfrm>
            <a:off x="6485563" y="3740595"/>
            <a:ext cx="2613342" cy="2074601"/>
            <a:chOff x="6840242" y="3944960"/>
            <a:chExt cx="2756259" cy="2188056"/>
          </a:xfrm>
        </p:grpSpPr>
        <p:cxnSp>
          <p:nvCxnSpPr>
            <p:cNvPr id="164" name="直接箭头连接符 163"/>
            <p:cNvCxnSpPr/>
            <p:nvPr/>
          </p:nvCxnSpPr>
          <p:spPr>
            <a:xfrm>
              <a:off x="7042434" y="5749795"/>
              <a:ext cx="544260" cy="0"/>
            </a:xfrm>
            <a:prstGeom prst="straightConnector1">
              <a:avLst/>
            </a:prstGeom>
            <a:noFill/>
            <a:ln w="12700">
              <a:solidFill>
                <a:srgbClr val="0066FF"/>
              </a:solidFill>
              <a:round/>
              <a:headEnd w="lg" len="lg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165" name="组合 164"/>
            <p:cNvGrpSpPr/>
            <p:nvPr/>
          </p:nvGrpSpPr>
          <p:grpSpPr>
            <a:xfrm>
              <a:off x="6909129" y="4150680"/>
              <a:ext cx="2018830" cy="942122"/>
              <a:chOff x="5296743" y="3767069"/>
              <a:chExt cx="2018830" cy="942122"/>
            </a:xfrm>
          </p:grpSpPr>
          <p:cxnSp>
            <p:nvCxnSpPr>
              <p:cNvPr id="185" name="直接箭头连接符 184"/>
              <p:cNvCxnSpPr/>
              <p:nvPr/>
            </p:nvCxnSpPr>
            <p:spPr>
              <a:xfrm>
                <a:off x="5296743" y="3767069"/>
                <a:ext cx="393642" cy="0"/>
              </a:xfrm>
              <a:prstGeom prst="straightConnector1">
                <a:avLst/>
              </a:prstGeom>
              <a:noFill/>
              <a:ln w="12700">
                <a:solidFill>
                  <a:srgbClr val="0066FF"/>
                </a:solidFill>
                <a:round/>
                <a:headEnd w="lg" len="lg"/>
                <a:tailEnd type="stealth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86" name="直接箭头连接符 185"/>
              <p:cNvCxnSpPr/>
              <p:nvPr/>
            </p:nvCxnSpPr>
            <p:spPr>
              <a:xfrm flipH="1">
                <a:off x="6771313" y="4451527"/>
                <a:ext cx="544260" cy="0"/>
              </a:xfrm>
              <a:prstGeom prst="straightConnector1">
                <a:avLst/>
              </a:prstGeom>
              <a:noFill/>
              <a:ln w="12700">
                <a:solidFill>
                  <a:srgbClr val="0066FF"/>
                </a:solidFill>
                <a:round/>
                <a:headEnd w="lg" len="lg"/>
                <a:tailEnd type="stealth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87" name="直接箭头连接符 186"/>
              <p:cNvCxnSpPr/>
              <p:nvPr/>
            </p:nvCxnSpPr>
            <p:spPr>
              <a:xfrm flipH="1">
                <a:off x="6634541" y="4580310"/>
                <a:ext cx="544260" cy="0"/>
              </a:xfrm>
              <a:prstGeom prst="straightConnector1">
                <a:avLst/>
              </a:prstGeom>
              <a:noFill/>
              <a:ln w="12700">
                <a:solidFill>
                  <a:srgbClr val="0066FF"/>
                </a:solidFill>
                <a:round/>
                <a:headEnd w="lg" len="lg"/>
                <a:tailEnd type="stealth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88" name="直接箭头连接符 187"/>
              <p:cNvCxnSpPr/>
              <p:nvPr/>
            </p:nvCxnSpPr>
            <p:spPr>
              <a:xfrm flipH="1">
                <a:off x="6517629" y="4709191"/>
                <a:ext cx="544260" cy="0"/>
              </a:xfrm>
              <a:prstGeom prst="straightConnector1">
                <a:avLst/>
              </a:prstGeom>
              <a:noFill/>
              <a:ln w="12700">
                <a:solidFill>
                  <a:srgbClr val="0066FF"/>
                </a:solidFill>
                <a:round/>
                <a:headEnd w="lg" len="lg"/>
                <a:tailEnd type="stealth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sp>
          <p:nvSpPr>
            <p:cNvPr id="166" name="Text Box 123"/>
            <p:cNvSpPr txBox="1">
              <a:spLocks noChangeArrowheads="1"/>
            </p:cNvSpPr>
            <p:nvPr/>
          </p:nvSpPr>
          <p:spPr bwMode="auto">
            <a:xfrm>
              <a:off x="8973365" y="4621458"/>
              <a:ext cx="623136" cy="4672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699" tIns="43349" rIns="86699" bIns="43349" numCol="1" anchor="t" anchorCtr="0" compatLnSpc="1"/>
            <a:lstStyle/>
            <a:p>
              <a:pPr defTabSz="866775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515" dirty="0">
                  <a:solidFill>
                    <a:srgbClr val="0066FF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+1</a:t>
              </a:r>
              <a:endParaRPr lang="en-US" altLang="zh-CN" sz="3790" dirty="0">
                <a:solidFill>
                  <a:srgbClr val="0066FF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grpSp>
          <p:nvGrpSpPr>
            <p:cNvPr id="167" name="组合 166"/>
            <p:cNvGrpSpPr/>
            <p:nvPr/>
          </p:nvGrpSpPr>
          <p:grpSpPr>
            <a:xfrm>
              <a:off x="7145410" y="3944960"/>
              <a:ext cx="2323036" cy="2018193"/>
              <a:chOff x="7145410" y="3944960"/>
              <a:chExt cx="2323036" cy="2018193"/>
            </a:xfrm>
          </p:grpSpPr>
          <p:sp>
            <p:nvSpPr>
              <p:cNvPr id="172" name="任意多边形: 形状 296"/>
              <p:cNvSpPr/>
              <p:nvPr/>
            </p:nvSpPr>
            <p:spPr>
              <a:xfrm rot="5400000">
                <a:off x="7570518" y="4275991"/>
                <a:ext cx="484315" cy="1334531"/>
              </a:xfrm>
              <a:custGeom>
                <a:avLst/>
                <a:gdLst>
                  <a:gd name="connsiteX0" fmla="*/ 0 w 375612"/>
                  <a:gd name="connsiteY0" fmla="*/ 0 h 683490"/>
                  <a:gd name="connsiteX1" fmla="*/ 375612 w 375612"/>
                  <a:gd name="connsiteY1" fmla="*/ 237066 h 683490"/>
                  <a:gd name="connsiteX2" fmla="*/ 375612 w 375612"/>
                  <a:gd name="connsiteY2" fmla="*/ 467975 h 683490"/>
                  <a:gd name="connsiteX3" fmla="*/ 6157 w 375612"/>
                  <a:gd name="connsiteY3" fmla="*/ 683490 h 683490"/>
                  <a:gd name="connsiteX4" fmla="*/ 6157 w 375612"/>
                  <a:gd name="connsiteY4" fmla="*/ 406400 h 683490"/>
                  <a:gd name="connsiteX5" fmla="*/ 70812 w 375612"/>
                  <a:gd name="connsiteY5" fmla="*/ 341745 h 683490"/>
                  <a:gd name="connsiteX6" fmla="*/ 9236 w 375612"/>
                  <a:gd name="connsiteY6" fmla="*/ 280169 h 683490"/>
                  <a:gd name="connsiteX7" fmla="*/ 0 w 375612"/>
                  <a:gd name="connsiteY7" fmla="*/ 0 h 683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5612" h="683490">
                    <a:moveTo>
                      <a:pt x="0" y="0"/>
                    </a:moveTo>
                    <a:lnTo>
                      <a:pt x="375612" y="237066"/>
                    </a:lnTo>
                    <a:lnTo>
                      <a:pt x="375612" y="467975"/>
                    </a:lnTo>
                    <a:lnTo>
                      <a:pt x="6157" y="683490"/>
                    </a:lnTo>
                    <a:lnTo>
                      <a:pt x="6157" y="406400"/>
                    </a:lnTo>
                    <a:lnTo>
                      <a:pt x="70812" y="341745"/>
                    </a:lnTo>
                    <a:lnTo>
                      <a:pt x="9236" y="2801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D7D31"/>
              </a:solidFill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705" dirty="0">
                  <a:solidFill>
                    <a:schemeClr val="bg2">
                      <a:lumMod val="75000"/>
                    </a:schemeClr>
                  </a:solidFill>
                  <a:latin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  <p:sp>
            <p:nvSpPr>
              <p:cNvPr id="173" name="矩形 172"/>
              <p:cNvSpPr/>
              <p:nvPr/>
            </p:nvSpPr>
            <p:spPr>
              <a:xfrm>
                <a:off x="7488880" y="4754061"/>
                <a:ext cx="663080" cy="37445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705" b="1" dirty="0">
                    <a:solidFill>
                      <a:schemeClr val="bg1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ALU</a:t>
                </a:r>
                <a:endParaRPr lang="zh-CN" altLang="en-US" sz="1705" b="1" dirty="0">
                  <a:solidFill>
                    <a:schemeClr val="bg1"/>
                  </a:solidFill>
                  <a:latin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  <p:cxnSp>
            <p:nvCxnSpPr>
              <p:cNvPr id="174" name="直接连接符 173"/>
              <p:cNvCxnSpPr>
                <a:stCxn id="181" idx="3"/>
              </p:cNvCxnSpPr>
              <p:nvPr/>
            </p:nvCxnSpPr>
            <p:spPr>
              <a:xfrm>
                <a:off x="8013720" y="5749795"/>
                <a:ext cx="1454725" cy="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175" name="等腰三角形 174"/>
              <p:cNvSpPr/>
              <p:nvPr/>
            </p:nvSpPr>
            <p:spPr>
              <a:xfrm rot="5400000" flipH="1">
                <a:off x="8648842" y="5678219"/>
                <a:ext cx="159131" cy="148725"/>
              </a:xfrm>
              <a:prstGeom prst="triangle">
                <a:avLst/>
              </a:prstGeom>
              <a:solidFill>
                <a:schemeClr val="bg1"/>
              </a:solidFill>
              <a:ln w="19050">
                <a:solidFill>
                  <a:srgbClr val="000000"/>
                </a:solidFill>
                <a:round/>
                <a:tailEnd type="triangle" w="lg" len="lg"/>
              </a:ln>
            </p:spPr>
            <p:txBody>
              <a:bodyPr vert="horz" wrap="square" lIns="86699" tIns="43349" rIns="86699" bIns="43349" numCol="1" anchor="t" anchorCtr="0" compatLnSpc="1"/>
              <a:lstStyle/>
              <a:p>
                <a:endParaRPr lang="zh-CN" altLang="en-US" sz="3790">
                  <a:solidFill>
                    <a:schemeClr val="bg2">
                      <a:lumMod val="75000"/>
                    </a:schemeClr>
                  </a:solidFill>
                  <a:latin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  <p:cxnSp>
            <p:nvCxnSpPr>
              <p:cNvPr id="176" name="直接连接符 175"/>
              <p:cNvCxnSpPr/>
              <p:nvPr/>
            </p:nvCxnSpPr>
            <p:spPr>
              <a:xfrm>
                <a:off x="7462755" y="4343101"/>
                <a:ext cx="0" cy="36155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tailEnd type="triangl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77" name="直接连接符 176"/>
              <p:cNvCxnSpPr/>
              <p:nvPr/>
            </p:nvCxnSpPr>
            <p:spPr>
              <a:xfrm>
                <a:off x="8198535" y="4418458"/>
                <a:ext cx="0" cy="283548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tailEnd type="triangl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178" name="Line 7"/>
              <p:cNvSpPr>
                <a:spLocks noChangeShapeType="1"/>
              </p:cNvSpPr>
              <p:nvPr/>
            </p:nvSpPr>
            <p:spPr bwMode="auto">
              <a:xfrm flipH="1">
                <a:off x="7728992" y="4136717"/>
                <a:ext cx="1739453" cy="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tailEnd type="triangl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86699" tIns="43349" rIns="86699" bIns="43349" numCol="1" anchor="t" anchorCtr="0" compatLnSpc="1"/>
              <a:lstStyle/>
              <a:p>
                <a:endParaRPr lang="zh-CN" altLang="en-US" sz="3790">
                  <a:solidFill>
                    <a:schemeClr val="bg2">
                      <a:lumMod val="75000"/>
                    </a:schemeClr>
                  </a:solidFill>
                  <a:latin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  <p:sp>
            <p:nvSpPr>
              <p:cNvPr id="179" name="Rectangle 104"/>
              <p:cNvSpPr>
                <a:spLocks noChangeArrowheads="1"/>
              </p:cNvSpPr>
              <p:nvPr/>
            </p:nvSpPr>
            <p:spPr bwMode="auto">
              <a:xfrm>
                <a:off x="7307972" y="3944960"/>
                <a:ext cx="421022" cy="426716"/>
              </a:xfrm>
              <a:prstGeom prst="rect">
                <a:avLst/>
              </a:prstGeom>
              <a:solidFill>
                <a:srgbClr val="FFFF00"/>
              </a:solidFill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515" dirty="0">
                    <a:solidFill>
                      <a:schemeClr val="tx1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X</a:t>
                </a:r>
              </a:p>
            </p:txBody>
          </p:sp>
          <p:sp>
            <p:nvSpPr>
              <p:cNvPr id="180" name="Line 7"/>
              <p:cNvSpPr>
                <a:spLocks noChangeShapeType="1"/>
              </p:cNvSpPr>
              <p:nvPr/>
            </p:nvSpPr>
            <p:spPr bwMode="auto">
              <a:xfrm flipH="1">
                <a:off x="8198535" y="4430628"/>
                <a:ext cx="1269911" cy="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tailEnd type="none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86699" tIns="43349" rIns="86699" bIns="43349" numCol="1" anchor="t" anchorCtr="0" compatLnSpc="1"/>
              <a:lstStyle/>
              <a:p>
                <a:endParaRPr lang="zh-CN" altLang="en-US" sz="3790">
                  <a:solidFill>
                    <a:schemeClr val="bg2">
                      <a:lumMod val="75000"/>
                    </a:schemeClr>
                  </a:solidFill>
                  <a:latin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  <p:sp>
            <p:nvSpPr>
              <p:cNvPr id="181" name="Rectangle 104"/>
              <p:cNvSpPr>
                <a:spLocks noChangeArrowheads="1"/>
              </p:cNvSpPr>
              <p:nvPr/>
            </p:nvSpPr>
            <p:spPr bwMode="auto">
              <a:xfrm>
                <a:off x="7592698" y="5536437"/>
                <a:ext cx="421022" cy="426716"/>
              </a:xfrm>
              <a:prstGeom prst="rect">
                <a:avLst/>
              </a:prstGeom>
              <a:solidFill>
                <a:srgbClr val="FFFF00"/>
              </a:solidFill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515" dirty="0">
                    <a:solidFill>
                      <a:schemeClr val="tx1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Z</a:t>
                </a:r>
              </a:p>
            </p:txBody>
          </p:sp>
          <p:cxnSp>
            <p:nvCxnSpPr>
              <p:cNvPr id="182" name="直接连接符 181"/>
              <p:cNvCxnSpPr/>
              <p:nvPr/>
            </p:nvCxnSpPr>
            <p:spPr>
              <a:xfrm>
                <a:off x="7810957" y="5185414"/>
                <a:ext cx="0" cy="34023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tailEnd type="triangl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183" name="Text Box 108"/>
              <p:cNvSpPr txBox="1">
                <a:spLocks noChangeArrowheads="1"/>
              </p:cNvSpPr>
              <p:nvPr/>
            </p:nvSpPr>
            <p:spPr bwMode="auto">
              <a:xfrm>
                <a:off x="7293949" y="4679937"/>
                <a:ext cx="304873" cy="2744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6699" tIns="43349" rIns="86699" bIns="43349" numCol="1" anchor="t" anchorCtr="0" compatLnSpc="1"/>
              <a:lstStyle/>
              <a:p>
                <a:pPr defTabSz="866775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1140" dirty="0">
                    <a:solidFill>
                      <a:schemeClr val="bg1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A</a:t>
                </a:r>
                <a:endParaRPr lang="en-US" altLang="zh-CN" sz="3790" dirty="0">
                  <a:solidFill>
                    <a:schemeClr val="bg1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  <p:sp>
            <p:nvSpPr>
              <p:cNvPr id="184" name="Text Box 107"/>
              <p:cNvSpPr txBox="1">
                <a:spLocks noChangeArrowheads="1"/>
              </p:cNvSpPr>
              <p:nvPr/>
            </p:nvSpPr>
            <p:spPr bwMode="auto">
              <a:xfrm>
                <a:off x="8065135" y="4667503"/>
                <a:ext cx="275426" cy="2621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6699" tIns="43349" rIns="86699" bIns="43349" numCol="1" anchor="t" anchorCtr="0" compatLnSpc="1"/>
              <a:lstStyle/>
              <a:p>
                <a:pPr defTabSz="866775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1140" dirty="0">
                    <a:solidFill>
                      <a:schemeClr val="bg1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B</a:t>
                </a:r>
                <a:endParaRPr lang="en-US" altLang="zh-CN" sz="3790" dirty="0">
                  <a:solidFill>
                    <a:schemeClr val="bg1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</p:grpSp>
        <p:sp>
          <p:nvSpPr>
            <p:cNvPr id="168" name="Text Box 105"/>
            <p:cNvSpPr txBox="1">
              <a:spLocks noChangeArrowheads="1"/>
            </p:cNvSpPr>
            <p:nvPr/>
          </p:nvSpPr>
          <p:spPr bwMode="auto">
            <a:xfrm>
              <a:off x="8742968" y="4834332"/>
              <a:ext cx="731146" cy="4672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699" tIns="43349" rIns="86699" bIns="43349" numCol="1" anchor="t" anchorCtr="0" compatLnSpc="1"/>
            <a:lstStyle/>
            <a:p>
              <a:pPr defTabSz="866775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515" dirty="0">
                  <a:solidFill>
                    <a:srgbClr val="0066FF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ADD</a:t>
              </a:r>
              <a:endParaRPr lang="en-US" altLang="zh-CN" sz="3790" dirty="0">
                <a:solidFill>
                  <a:srgbClr val="0066FF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169" name="Text Box 46"/>
            <p:cNvSpPr txBox="1">
              <a:spLocks noChangeArrowheads="1"/>
            </p:cNvSpPr>
            <p:nvPr/>
          </p:nvSpPr>
          <p:spPr bwMode="auto">
            <a:xfrm>
              <a:off x="6840242" y="4131840"/>
              <a:ext cx="716606" cy="3021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699" tIns="43349" rIns="86699" bIns="43349" numCol="1" anchor="t" anchorCtr="0" compatLnSpc="1"/>
            <a:lstStyle/>
            <a:p>
              <a:pPr defTabSz="866775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515" dirty="0">
                  <a:solidFill>
                    <a:srgbClr val="0066FF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X</a:t>
              </a:r>
              <a:r>
                <a:rPr lang="en-US" altLang="zh-CN" sz="1515" baseline="-25000" dirty="0">
                  <a:solidFill>
                    <a:srgbClr val="0066FF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in</a:t>
              </a:r>
              <a:endParaRPr lang="en-US" altLang="zh-CN" sz="3790" baseline="-25000" dirty="0">
                <a:solidFill>
                  <a:srgbClr val="0066FF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170" name="Text Box 38"/>
            <p:cNvSpPr txBox="1">
              <a:spLocks noChangeArrowheads="1"/>
            </p:cNvSpPr>
            <p:nvPr/>
          </p:nvSpPr>
          <p:spPr bwMode="auto">
            <a:xfrm>
              <a:off x="6986906" y="5728103"/>
              <a:ext cx="716606" cy="4049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699" tIns="43349" rIns="86699" bIns="43349" numCol="1" anchor="t" anchorCtr="0" compatLnSpc="1"/>
            <a:lstStyle/>
            <a:p>
              <a:pPr defTabSz="866775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515" dirty="0" err="1">
                  <a:solidFill>
                    <a:srgbClr val="0066FF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Z</a:t>
              </a:r>
              <a:r>
                <a:rPr lang="en-US" altLang="zh-CN" sz="1515" baseline="-25000" dirty="0" err="1">
                  <a:solidFill>
                    <a:srgbClr val="0066FF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out</a:t>
              </a:r>
              <a:endParaRPr lang="en-US" altLang="zh-CN" sz="3790" baseline="-25000" dirty="0">
                <a:solidFill>
                  <a:srgbClr val="0066FF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171" name="Text Box 14"/>
            <p:cNvSpPr txBox="1">
              <a:spLocks noChangeArrowheads="1"/>
            </p:cNvSpPr>
            <p:nvPr/>
          </p:nvSpPr>
          <p:spPr bwMode="auto">
            <a:xfrm>
              <a:off x="8500923" y="5039764"/>
              <a:ext cx="731146" cy="4672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699" tIns="43349" rIns="86699" bIns="43349" numCol="1" anchor="t" anchorCtr="0" compatLnSpc="1"/>
            <a:lstStyle/>
            <a:p>
              <a:pPr defTabSz="866775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515" dirty="0">
                  <a:solidFill>
                    <a:srgbClr val="0066FF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SUB</a:t>
              </a:r>
              <a:endParaRPr lang="en-US" altLang="zh-CN" sz="3790" dirty="0">
                <a:solidFill>
                  <a:srgbClr val="0066FF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</p:grpSp>
      <p:grpSp>
        <p:nvGrpSpPr>
          <p:cNvPr id="189" name="组合 188"/>
          <p:cNvGrpSpPr/>
          <p:nvPr/>
        </p:nvGrpSpPr>
        <p:grpSpPr>
          <a:xfrm>
            <a:off x="9074076" y="3919218"/>
            <a:ext cx="2684736" cy="2237034"/>
            <a:chOff x="9570314" y="4133352"/>
            <a:chExt cx="2831558" cy="2359372"/>
          </a:xfrm>
        </p:grpSpPr>
        <p:sp>
          <p:nvSpPr>
            <p:cNvPr id="190" name="Text Box 32"/>
            <p:cNvSpPr txBox="1">
              <a:spLocks noChangeArrowheads="1"/>
            </p:cNvSpPr>
            <p:nvPr/>
          </p:nvSpPr>
          <p:spPr bwMode="auto">
            <a:xfrm>
              <a:off x="11562587" y="4133352"/>
              <a:ext cx="801768" cy="4049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699" tIns="43349" rIns="86699" bIns="43349" numCol="1" anchor="t" anchorCtr="0" compatLnSpc="1"/>
            <a:lstStyle/>
            <a:p>
              <a:pPr defTabSz="866775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515" dirty="0">
                  <a:solidFill>
                    <a:srgbClr val="0066FF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R0</a:t>
              </a:r>
              <a:r>
                <a:rPr lang="en-US" altLang="zh-CN" sz="1515" baseline="-25000" dirty="0">
                  <a:solidFill>
                    <a:srgbClr val="0066FF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in</a:t>
              </a:r>
              <a:endParaRPr lang="en-US" altLang="zh-CN" sz="3790" baseline="-25000" dirty="0">
                <a:solidFill>
                  <a:srgbClr val="0066FF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grpSp>
          <p:nvGrpSpPr>
            <p:cNvPr id="191" name="组合 190"/>
            <p:cNvGrpSpPr/>
            <p:nvPr/>
          </p:nvGrpSpPr>
          <p:grpSpPr>
            <a:xfrm>
              <a:off x="9570314" y="4306510"/>
              <a:ext cx="2831558" cy="1951958"/>
              <a:chOff x="9570314" y="4306510"/>
              <a:chExt cx="2831558" cy="1951958"/>
            </a:xfrm>
          </p:grpSpPr>
          <p:sp>
            <p:nvSpPr>
              <p:cNvPr id="193" name="Rectangle 104"/>
              <p:cNvSpPr>
                <a:spLocks noChangeArrowheads="1"/>
              </p:cNvSpPr>
              <p:nvPr/>
            </p:nvSpPr>
            <p:spPr bwMode="auto">
              <a:xfrm>
                <a:off x="10346761" y="5831752"/>
                <a:ext cx="1136184" cy="426716"/>
              </a:xfrm>
              <a:prstGeom prst="rect">
                <a:avLst/>
              </a:prstGeom>
              <a:solidFill>
                <a:srgbClr val="FFCCFF"/>
              </a:solidFill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  <a:effectLst>
                <a:outerShdw blurRad="114300" dist="38100" dir="2700000" algn="tl" rotWithShape="0">
                  <a:prstClr val="black">
                    <a:alpha val="40000"/>
                  </a:prstClr>
                </a:outerShdw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705">
                    <a:solidFill>
                      <a:schemeClr val="tx1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R2</a:t>
                </a:r>
              </a:p>
            </p:txBody>
          </p:sp>
          <p:sp>
            <p:nvSpPr>
              <p:cNvPr id="194" name="Rectangle 104"/>
              <p:cNvSpPr>
                <a:spLocks noChangeArrowheads="1"/>
              </p:cNvSpPr>
              <p:nvPr/>
            </p:nvSpPr>
            <p:spPr bwMode="auto">
              <a:xfrm>
                <a:off x="10346761" y="5069131"/>
                <a:ext cx="1136184" cy="426716"/>
              </a:xfrm>
              <a:prstGeom prst="rect">
                <a:avLst/>
              </a:prstGeom>
              <a:solidFill>
                <a:srgbClr val="FFCCFF"/>
              </a:solidFill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  <a:effectLst>
                <a:outerShdw blurRad="114300" dist="38100" dir="2700000" algn="tl" rotWithShape="0">
                  <a:prstClr val="black">
                    <a:alpha val="40000"/>
                  </a:prstClr>
                </a:outerShdw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705" dirty="0">
                    <a:solidFill>
                      <a:schemeClr val="tx1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R1</a:t>
                </a:r>
              </a:p>
            </p:txBody>
          </p:sp>
          <p:sp>
            <p:nvSpPr>
              <p:cNvPr id="195" name="Rectangle 104"/>
              <p:cNvSpPr>
                <a:spLocks noChangeArrowheads="1"/>
              </p:cNvSpPr>
              <p:nvPr/>
            </p:nvSpPr>
            <p:spPr bwMode="auto">
              <a:xfrm>
                <a:off x="10346761" y="4306510"/>
                <a:ext cx="1136184" cy="426716"/>
              </a:xfrm>
              <a:prstGeom prst="rect">
                <a:avLst/>
              </a:prstGeom>
              <a:solidFill>
                <a:srgbClr val="FFCCFF"/>
              </a:solidFill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  <a:effectLst>
                <a:outerShdw blurRad="114300" dist="38100" dir="2700000" algn="tl" rotWithShape="0">
                  <a:prstClr val="black">
                    <a:alpha val="40000"/>
                  </a:prstClr>
                </a:outerShdw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705" dirty="0">
                    <a:solidFill>
                      <a:schemeClr val="tx1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R0</a:t>
                </a:r>
              </a:p>
            </p:txBody>
          </p:sp>
          <p:sp>
            <p:nvSpPr>
              <p:cNvPr id="196" name="Line 7"/>
              <p:cNvSpPr>
                <a:spLocks noChangeShapeType="1"/>
              </p:cNvSpPr>
              <p:nvPr/>
            </p:nvSpPr>
            <p:spPr bwMode="auto">
              <a:xfrm>
                <a:off x="9570314" y="4449678"/>
                <a:ext cx="768531" cy="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tailEnd type="triangl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86699" tIns="43349" rIns="86699" bIns="43349" numCol="1" anchor="t" anchorCtr="0" compatLnSpc="1"/>
              <a:lstStyle/>
              <a:p>
                <a:endParaRPr lang="zh-CN" altLang="en-US" sz="3790">
                  <a:solidFill>
                    <a:schemeClr val="bg2">
                      <a:lumMod val="75000"/>
                    </a:schemeClr>
                  </a:solidFill>
                  <a:latin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  <p:cxnSp>
            <p:nvCxnSpPr>
              <p:cNvPr id="197" name="直接连接符 196"/>
              <p:cNvCxnSpPr/>
              <p:nvPr/>
            </p:nvCxnSpPr>
            <p:spPr>
              <a:xfrm flipH="1">
                <a:off x="9570316" y="4623376"/>
                <a:ext cx="768533" cy="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198" name="等腰三角形 197"/>
              <p:cNvSpPr/>
              <p:nvPr/>
            </p:nvSpPr>
            <p:spPr>
              <a:xfrm rot="16200000">
                <a:off x="9846310" y="4549014"/>
                <a:ext cx="159131" cy="148725"/>
              </a:xfrm>
              <a:prstGeom prst="triangle">
                <a:avLst/>
              </a:prstGeom>
              <a:solidFill>
                <a:schemeClr val="bg1"/>
              </a:solidFill>
              <a:ln w="19050">
                <a:solidFill>
                  <a:srgbClr val="000000"/>
                </a:solidFill>
                <a:round/>
                <a:tailEnd type="triangle" w="lg" len="lg"/>
              </a:ln>
            </p:spPr>
            <p:txBody>
              <a:bodyPr vert="horz" wrap="square" lIns="86699" tIns="43349" rIns="86699" bIns="43349" numCol="1" anchor="t" anchorCtr="0" compatLnSpc="1"/>
              <a:lstStyle/>
              <a:p>
                <a:pPr algn="ctr"/>
                <a:endParaRPr lang="zh-CN" altLang="en-US" sz="3790">
                  <a:solidFill>
                    <a:schemeClr val="bg2">
                      <a:lumMod val="75000"/>
                    </a:schemeClr>
                  </a:solidFill>
                  <a:latin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  <p:sp>
            <p:nvSpPr>
              <p:cNvPr id="199" name="Line 7"/>
              <p:cNvSpPr>
                <a:spLocks noChangeShapeType="1"/>
              </p:cNvSpPr>
              <p:nvPr/>
            </p:nvSpPr>
            <p:spPr bwMode="auto">
              <a:xfrm>
                <a:off x="9570314" y="5212354"/>
                <a:ext cx="768531" cy="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tailEnd type="triangl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86699" tIns="43349" rIns="86699" bIns="43349" numCol="1" anchor="t" anchorCtr="0" compatLnSpc="1"/>
              <a:lstStyle/>
              <a:p>
                <a:endParaRPr lang="zh-CN" altLang="en-US" sz="3790">
                  <a:solidFill>
                    <a:schemeClr val="bg2">
                      <a:lumMod val="75000"/>
                    </a:schemeClr>
                  </a:solidFill>
                  <a:latin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  <p:grpSp>
            <p:nvGrpSpPr>
              <p:cNvPr id="200" name="组合 199"/>
              <p:cNvGrpSpPr/>
              <p:nvPr/>
            </p:nvGrpSpPr>
            <p:grpSpPr>
              <a:xfrm rot="16200000">
                <a:off x="9875015" y="4992260"/>
                <a:ext cx="159131" cy="768533"/>
                <a:chOff x="6722147" y="6427719"/>
                <a:chExt cx="159131" cy="768533"/>
              </a:xfrm>
            </p:grpSpPr>
            <p:cxnSp>
              <p:nvCxnSpPr>
                <p:cNvPr id="215" name="直接连接符 214"/>
                <p:cNvCxnSpPr/>
                <p:nvPr/>
              </p:nvCxnSpPr>
              <p:spPr>
                <a:xfrm rot="5400000" flipH="1">
                  <a:off x="6407921" y="6811986"/>
                  <a:ext cx="768533" cy="0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tailEnd type="non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sp>
              <p:nvSpPr>
                <p:cNvPr id="216" name="等腰三角形 215"/>
                <p:cNvSpPr/>
                <p:nvPr/>
              </p:nvSpPr>
              <p:spPr>
                <a:xfrm>
                  <a:off x="6722147" y="6708917"/>
                  <a:ext cx="159131" cy="148725"/>
                </a:xfrm>
                <a:prstGeom prst="triangle">
                  <a:avLst/>
                </a:prstGeom>
                <a:solidFill>
                  <a:schemeClr val="bg1"/>
                </a:solidFill>
                <a:ln w="19050">
                  <a:solidFill>
                    <a:srgbClr val="000000"/>
                  </a:solidFill>
                  <a:round/>
                  <a:tailEnd type="triangle" w="lg" len="lg"/>
                </a:ln>
              </p:spPr>
              <p:txBody>
                <a:bodyPr vert="horz" wrap="square" lIns="86699" tIns="43349" rIns="86699" bIns="43349" numCol="1" anchor="t" anchorCtr="0" compatLnSpc="1"/>
                <a:lstStyle/>
                <a:p>
                  <a:endParaRPr lang="zh-CN" altLang="en-US" sz="3790">
                    <a:solidFill>
                      <a:schemeClr val="bg2">
                        <a:lumMod val="75000"/>
                      </a:schemeClr>
                    </a:solidFill>
                    <a:latin typeface="Segoe UI Black" panose="020B0A02040204020203" pitchFamily="34" charset="0"/>
                    <a:cs typeface="Segoe UI Black" panose="020B0A02040204020203" pitchFamily="34" charset="0"/>
                  </a:endParaRPr>
                </a:p>
              </p:txBody>
            </p:sp>
          </p:grpSp>
          <p:sp>
            <p:nvSpPr>
              <p:cNvPr id="201" name="Line 7"/>
              <p:cNvSpPr>
                <a:spLocks noChangeShapeType="1"/>
              </p:cNvSpPr>
              <p:nvPr/>
            </p:nvSpPr>
            <p:spPr bwMode="auto">
              <a:xfrm>
                <a:off x="9570314" y="5975030"/>
                <a:ext cx="768531" cy="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tailEnd type="triangl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86699" tIns="43349" rIns="86699" bIns="43349" numCol="1" anchor="t" anchorCtr="0" compatLnSpc="1"/>
              <a:lstStyle/>
              <a:p>
                <a:endParaRPr lang="zh-CN" altLang="en-US" sz="3790">
                  <a:solidFill>
                    <a:schemeClr val="bg2">
                      <a:lumMod val="75000"/>
                    </a:schemeClr>
                  </a:solidFill>
                  <a:latin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  <p:grpSp>
            <p:nvGrpSpPr>
              <p:cNvPr id="202" name="组合 201"/>
              <p:cNvGrpSpPr/>
              <p:nvPr/>
            </p:nvGrpSpPr>
            <p:grpSpPr>
              <a:xfrm rot="16200000">
                <a:off x="9875015" y="5764461"/>
                <a:ext cx="159131" cy="768533"/>
                <a:chOff x="6712622" y="6427719"/>
                <a:chExt cx="159131" cy="768533"/>
              </a:xfrm>
            </p:grpSpPr>
            <p:cxnSp>
              <p:nvCxnSpPr>
                <p:cNvPr id="213" name="直接连接符 212"/>
                <p:cNvCxnSpPr/>
                <p:nvPr/>
              </p:nvCxnSpPr>
              <p:spPr>
                <a:xfrm rot="5400000" flipH="1">
                  <a:off x="6407921" y="6811986"/>
                  <a:ext cx="768533" cy="0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tailEnd type="non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sp>
              <p:nvSpPr>
                <p:cNvPr id="214" name="等腰三角形 213"/>
                <p:cNvSpPr/>
                <p:nvPr/>
              </p:nvSpPr>
              <p:spPr>
                <a:xfrm>
                  <a:off x="6712622" y="6708917"/>
                  <a:ext cx="159131" cy="148725"/>
                </a:xfrm>
                <a:prstGeom prst="triangle">
                  <a:avLst/>
                </a:prstGeom>
                <a:solidFill>
                  <a:schemeClr val="bg1"/>
                </a:solidFill>
                <a:ln w="19050">
                  <a:solidFill>
                    <a:srgbClr val="000000"/>
                  </a:solidFill>
                  <a:round/>
                  <a:tailEnd type="triangle" w="lg" len="lg"/>
                </a:ln>
              </p:spPr>
              <p:txBody>
                <a:bodyPr vert="horz" wrap="square" lIns="86699" tIns="43349" rIns="86699" bIns="43349" numCol="1" anchor="t" anchorCtr="0" compatLnSpc="1"/>
                <a:lstStyle/>
                <a:p>
                  <a:endParaRPr lang="zh-CN" altLang="en-US" sz="3790">
                    <a:solidFill>
                      <a:schemeClr val="bg2">
                        <a:lumMod val="75000"/>
                      </a:schemeClr>
                    </a:solidFill>
                    <a:latin typeface="Segoe UI Black" panose="020B0A02040204020203" pitchFamily="34" charset="0"/>
                    <a:cs typeface="Segoe UI Black" panose="020B0A02040204020203" pitchFamily="34" charset="0"/>
                  </a:endParaRPr>
                </a:p>
              </p:txBody>
            </p:sp>
          </p:grpSp>
          <p:cxnSp>
            <p:nvCxnSpPr>
              <p:cNvPr id="203" name="直接箭头连接符 202"/>
              <p:cNvCxnSpPr/>
              <p:nvPr/>
            </p:nvCxnSpPr>
            <p:spPr>
              <a:xfrm flipH="1">
                <a:off x="11489717" y="4434015"/>
                <a:ext cx="544260" cy="0"/>
              </a:xfrm>
              <a:prstGeom prst="straightConnector1">
                <a:avLst/>
              </a:prstGeom>
              <a:noFill/>
              <a:ln w="12700">
                <a:solidFill>
                  <a:srgbClr val="0066FF"/>
                </a:solidFill>
                <a:round/>
                <a:headEnd w="lg" len="lg"/>
                <a:tailEnd type="stealth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04" name="直接箭头连接符 203"/>
              <p:cNvCxnSpPr/>
              <p:nvPr/>
            </p:nvCxnSpPr>
            <p:spPr>
              <a:xfrm flipH="1">
                <a:off x="11489717" y="4605726"/>
                <a:ext cx="544260" cy="0"/>
              </a:xfrm>
              <a:prstGeom prst="straightConnector1">
                <a:avLst/>
              </a:prstGeom>
              <a:noFill/>
              <a:ln w="12700">
                <a:solidFill>
                  <a:srgbClr val="0066FF"/>
                </a:solidFill>
                <a:round/>
                <a:headEnd w="lg" len="lg"/>
                <a:tailEnd type="stealth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05" name="直接箭头连接符 204"/>
              <p:cNvCxnSpPr/>
              <p:nvPr/>
            </p:nvCxnSpPr>
            <p:spPr>
              <a:xfrm flipH="1">
                <a:off x="11489717" y="5196049"/>
                <a:ext cx="544260" cy="0"/>
              </a:xfrm>
              <a:prstGeom prst="straightConnector1">
                <a:avLst/>
              </a:prstGeom>
              <a:noFill/>
              <a:ln w="12700">
                <a:solidFill>
                  <a:srgbClr val="0066FF"/>
                </a:solidFill>
                <a:round/>
                <a:headEnd w="lg" len="lg"/>
                <a:tailEnd type="stealth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06" name="直接箭头连接符 205"/>
              <p:cNvCxnSpPr/>
              <p:nvPr/>
            </p:nvCxnSpPr>
            <p:spPr>
              <a:xfrm flipH="1">
                <a:off x="11489717" y="5367760"/>
                <a:ext cx="544260" cy="0"/>
              </a:xfrm>
              <a:prstGeom prst="straightConnector1">
                <a:avLst/>
              </a:prstGeom>
              <a:noFill/>
              <a:ln w="12700">
                <a:solidFill>
                  <a:srgbClr val="0066FF"/>
                </a:solidFill>
                <a:round/>
                <a:headEnd w="lg" len="lg"/>
                <a:tailEnd type="stealth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07" name="直接箭头连接符 206"/>
              <p:cNvCxnSpPr/>
              <p:nvPr/>
            </p:nvCxnSpPr>
            <p:spPr>
              <a:xfrm flipH="1">
                <a:off x="11489717" y="5958083"/>
                <a:ext cx="544260" cy="0"/>
              </a:xfrm>
              <a:prstGeom prst="straightConnector1">
                <a:avLst/>
              </a:prstGeom>
              <a:noFill/>
              <a:ln w="12700">
                <a:solidFill>
                  <a:srgbClr val="0066FF"/>
                </a:solidFill>
                <a:round/>
                <a:headEnd w="lg" len="lg"/>
                <a:tailEnd type="stealth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08" name="直接箭头连接符 207"/>
              <p:cNvCxnSpPr/>
              <p:nvPr/>
            </p:nvCxnSpPr>
            <p:spPr>
              <a:xfrm flipH="1">
                <a:off x="11489717" y="6129794"/>
                <a:ext cx="544260" cy="0"/>
              </a:xfrm>
              <a:prstGeom prst="straightConnector1">
                <a:avLst/>
              </a:prstGeom>
              <a:noFill/>
              <a:ln w="12700">
                <a:solidFill>
                  <a:srgbClr val="0066FF"/>
                </a:solidFill>
                <a:round/>
                <a:headEnd w="lg" len="lg"/>
                <a:tailEnd type="stealth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209" name="Text Box 31"/>
              <p:cNvSpPr txBox="1">
                <a:spLocks noChangeArrowheads="1"/>
              </p:cNvSpPr>
              <p:nvPr/>
            </p:nvSpPr>
            <p:spPr bwMode="auto">
              <a:xfrm>
                <a:off x="11567935" y="4554405"/>
                <a:ext cx="801768" cy="4049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6699" tIns="43349" rIns="86699" bIns="43349" numCol="1" anchor="t" anchorCtr="0" compatLnSpc="1"/>
              <a:lstStyle/>
              <a:p>
                <a:pPr defTabSz="866775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1515" dirty="0">
                    <a:solidFill>
                      <a:srgbClr val="0066FF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R0</a:t>
                </a:r>
                <a:r>
                  <a:rPr lang="en-US" altLang="zh-CN" sz="1515" baseline="-25000" dirty="0">
                    <a:solidFill>
                      <a:srgbClr val="0066FF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out</a:t>
                </a:r>
                <a:endParaRPr lang="en-US" altLang="zh-CN" sz="3790" baseline="-25000" dirty="0">
                  <a:solidFill>
                    <a:srgbClr val="0066FF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  <p:sp>
            <p:nvSpPr>
              <p:cNvPr id="210" name="Text Box 28"/>
              <p:cNvSpPr txBox="1">
                <a:spLocks noChangeArrowheads="1"/>
              </p:cNvSpPr>
              <p:nvPr/>
            </p:nvSpPr>
            <p:spPr bwMode="auto">
              <a:xfrm>
                <a:off x="11588441" y="4890346"/>
                <a:ext cx="801768" cy="4049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6699" tIns="43349" rIns="86699" bIns="43349" numCol="1" anchor="t" anchorCtr="0" compatLnSpc="1"/>
              <a:lstStyle/>
              <a:p>
                <a:pPr defTabSz="866775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1515" dirty="0">
                    <a:solidFill>
                      <a:srgbClr val="0066FF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R1</a:t>
                </a:r>
                <a:r>
                  <a:rPr lang="en-US" altLang="zh-CN" sz="1515" baseline="-25000" dirty="0">
                    <a:solidFill>
                      <a:srgbClr val="0066FF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in</a:t>
                </a:r>
                <a:endParaRPr lang="en-US" altLang="zh-CN" sz="3790" baseline="-25000" dirty="0">
                  <a:solidFill>
                    <a:srgbClr val="0066FF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  <p:sp>
            <p:nvSpPr>
              <p:cNvPr id="211" name="Text Box 27"/>
              <p:cNvSpPr txBox="1">
                <a:spLocks noChangeArrowheads="1"/>
              </p:cNvSpPr>
              <p:nvPr/>
            </p:nvSpPr>
            <p:spPr bwMode="auto">
              <a:xfrm>
                <a:off x="11584229" y="5323190"/>
                <a:ext cx="801768" cy="4049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6699" tIns="43349" rIns="86699" bIns="43349" numCol="1" anchor="t" anchorCtr="0" compatLnSpc="1"/>
              <a:lstStyle/>
              <a:p>
                <a:pPr defTabSz="866775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1515" dirty="0">
                    <a:solidFill>
                      <a:srgbClr val="0066FF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R1</a:t>
                </a:r>
                <a:r>
                  <a:rPr lang="en-US" altLang="zh-CN" sz="1515" baseline="-25000" dirty="0">
                    <a:solidFill>
                      <a:srgbClr val="0066FF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out</a:t>
                </a:r>
                <a:endParaRPr lang="en-US" altLang="zh-CN" sz="3790" baseline="-25000" dirty="0">
                  <a:solidFill>
                    <a:srgbClr val="0066FF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  <p:sp>
            <p:nvSpPr>
              <p:cNvPr id="212" name="Text Box 24"/>
              <p:cNvSpPr txBox="1">
                <a:spLocks noChangeArrowheads="1"/>
              </p:cNvSpPr>
              <p:nvPr/>
            </p:nvSpPr>
            <p:spPr bwMode="auto">
              <a:xfrm>
                <a:off x="11600104" y="5659317"/>
                <a:ext cx="801768" cy="4049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6699" tIns="43349" rIns="86699" bIns="43349" numCol="1" anchor="t" anchorCtr="0" compatLnSpc="1"/>
              <a:lstStyle/>
              <a:p>
                <a:pPr defTabSz="866775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1515" dirty="0">
                    <a:solidFill>
                      <a:srgbClr val="0066FF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R2</a:t>
                </a:r>
                <a:r>
                  <a:rPr lang="en-US" altLang="zh-CN" sz="1515" baseline="-25000" dirty="0">
                    <a:solidFill>
                      <a:srgbClr val="0066FF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in</a:t>
                </a:r>
                <a:endParaRPr lang="en-US" altLang="zh-CN" sz="3790" baseline="-25000" dirty="0">
                  <a:solidFill>
                    <a:srgbClr val="0066FF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</p:grpSp>
        <p:sp>
          <p:nvSpPr>
            <p:cNvPr id="192" name="Text Box 23"/>
            <p:cNvSpPr txBox="1">
              <a:spLocks noChangeArrowheads="1"/>
            </p:cNvSpPr>
            <p:nvPr/>
          </p:nvSpPr>
          <p:spPr bwMode="auto">
            <a:xfrm>
              <a:off x="11584229" y="6087811"/>
              <a:ext cx="801768" cy="4049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699" tIns="43349" rIns="86699" bIns="43349" numCol="1" anchor="t" anchorCtr="0" compatLnSpc="1"/>
            <a:lstStyle/>
            <a:p>
              <a:pPr defTabSz="866775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515" dirty="0">
                  <a:solidFill>
                    <a:srgbClr val="0066FF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R2</a:t>
              </a:r>
              <a:r>
                <a:rPr lang="en-US" altLang="zh-CN" sz="1515" baseline="-25000" dirty="0">
                  <a:solidFill>
                    <a:srgbClr val="0066FF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out</a:t>
              </a:r>
              <a:endParaRPr lang="en-US" altLang="zh-CN" sz="3790" baseline="-25000" dirty="0">
                <a:solidFill>
                  <a:srgbClr val="0066FF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</p:grpSp>
      <p:grpSp>
        <p:nvGrpSpPr>
          <p:cNvPr id="217" name="组合 216"/>
          <p:cNvGrpSpPr/>
          <p:nvPr/>
        </p:nvGrpSpPr>
        <p:grpSpPr>
          <a:xfrm>
            <a:off x="5259926" y="1474284"/>
            <a:ext cx="3860030" cy="2327858"/>
            <a:chOff x="5547578" y="1554710"/>
            <a:chExt cx="4071125" cy="2455163"/>
          </a:xfrm>
        </p:grpSpPr>
        <p:sp>
          <p:nvSpPr>
            <p:cNvPr id="218" name="Rectangle 129"/>
            <p:cNvSpPr>
              <a:spLocks noChangeArrowheads="1"/>
            </p:cNvSpPr>
            <p:nvPr/>
          </p:nvSpPr>
          <p:spPr bwMode="auto">
            <a:xfrm>
              <a:off x="5734519" y="2277866"/>
              <a:ext cx="854734" cy="1572929"/>
            </a:xfrm>
            <a:prstGeom prst="rect">
              <a:avLst/>
            </a:prstGeom>
            <a:solidFill>
              <a:srgbClr val="00B050"/>
            </a:solidFill>
            <a:ln w="28575">
              <a:solidFill>
                <a:srgbClr val="000000"/>
              </a:solidFill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86699" tIns="43349" rIns="86699" bIns="43349" numCol="1" anchor="ctr" anchorCtr="1" compatLnSpc="1"/>
            <a:lstStyle/>
            <a:p>
              <a:pPr algn="ctr" defTabSz="866775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515" dirty="0">
                  <a:solidFill>
                    <a:schemeClr val="bg1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MEM</a:t>
              </a:r>
              <a:endParaRPr lang="en-US" altLang="zh-CN" sz="379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cxnSp>
          <p:nvCxnSpPr>
            <p:cNvPr id="219" name="直接连接符 218"/>
            <p:cNvCxnSpPr/>
            <p:nvPr/>
          </p:nvCxnSpPr>
          <p:spPr>
            <a:xfrm flipH="1">
              <a:off x="6589253" y="3281811"/>
              <a:ext cx="1103989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20" name="等腰三角形 219"/>
            <p:cNvSpPr/>
            <p:nvPr/>
          </p:nvSpPr>
          <p:spPr>
            <a:xfrm rot="16200000">
              <a:off x="7038778" y="3197923"/>
              <a:ext cx="159131" cy="148725"/>
            </a:xfrm>
            <a:prstGeom prst="triangle">
              <a:avLst/>
            </a:prstGeom>
            <a:solidFill>
              <a:schemeClr val="bg1"/>
            </a:solidFill>
            <a:ln w="19050">
              <a:solidFill>
                <a:srgbClr val="000000"/>
              </a:solidFill>
              <a:round/>
              <a:tailEnd type="triangle" w="lg" len="lg"/>
            </a:ln>
          </p:spPr>
          <p:txBody>
            <a:bodyPr vert="horz" wrap="square" lIns="86699" tIns="43349" rIns="86699" bIns="43349" numCol="1" anchor="t" anchorCtr="0" compatLnSpc="1"/>
            <a:lstStyle/>
            <a:p>
              <a:pPr algn="ctr"/>
              <a:endParaRPr lang="zh-CN" altLang="en-US" sz="3790">
                <a:solidFill>
                  <a:schemeClr val="bg2">
                    <a:lumMod val="75000"/>
                  </a:schemeClr>
                </a:solidFill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221" name="Line 7"/>
            <p:cNvSpPr>
              <a:spLocks noChangeShapeType="1"/>
            </p:cNvSpPr>
            <p:nvPr/>
          </p:nvSpPr>
          <p:spPr bwMode="auto">
            <a:xfrm>
              <a:off x="6608304" y="3437742"/>
              <a:ext cx="1103988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6699" tIns="43349" rIns="86699" bIns="43349" numCol="1" anchor="t" anchorCtr="0" compatLnSpc="1"/>
            <a:lstStyle/>
            <a:p>
              <a:endParaRPr lang="zh-CN" altLang="en-US" sz="3790">
                <a:solidFill>
                  <a:schemeClr val="bg2">
                    <a:lumMod val="75000"/>
                  </a:schemeClr>
                </a:solidFill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cxnSp>
          <p:nvCxnSpPr>
            <p:cNvPr id="222" name="直接连接符 221"/>
            <p:cNvCxnSpPr/>
            <p:nvPr/>
          </p:nvCxnSpPr>
          <p:spPr>
            <a:xfrm>
              <a:off x="8632095" y="3453940"/>
              <a:ext cx="826697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23" name="等腰三角形 222"/>
            <p:cNvSpPr/>
            <p:nvPr/>
          </p:nvSpPr>
          <p:spPr>
            <a:xfrm rot="5400000" flipH="1">
              <a:off x="8963127" y="3390389"/>
              <a:ext cx="159131" cy="148725"/>
            </a:xfrm>
            <a:prstGeom prst="triangle">
              <a:avLst/>
            </a:prstGeom>
            <a:solidFill>
              <a:schemeClr val="bg1"/>
            </a:solidFill>
            <a:ln w="19050">
              <a:solidFill>
                <a:srgbClr val="000000"/>
              </a:solidFill>
              <a:round/>
              <a:tailEnd type="triangle" w="lg" len="lg"/>
            </a:ln>
          </p:spPr>
          <p:txBody>
            <a:bodyPr vert="horz" wrap="square" lIns="86699" tIns="43349" rIns="86699" bIns="43349" numCol="1" anchor="t" anchorCtr="0" compatLnSpc="1"/>
            <a:lstStyle/>
            <a:p>
              <a:endParaRPr lang="zh-CN" altLang="en-US" sz="3790">
                <a:solidFill>
                  <a:schemeClr val="bg2">
                    <a:lumMod val="75000"/>
                  </a:schemeClr>
                </a:solidFill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224" name="Line 7"/>
            <p:cNvSpPr>
              <a:spLocks noChangeShapeType="1"/>
            </p:cNvSpPr>
            <p:nvPr/>
          </p:nvSpPr>
          <p:spPr bwMode="auto">
            <a:xfrm flipH="1">
              <a:off x="8611328" y="2438217"/>
              <a:ext cx="857118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6699" tIns="43349" rIns="86699" bIns="43349" numCol="1" anchor="t" anchorCtr="0" compatLnSpc="1"/>
            <a:lstStyle/>
            <a:p>
              <a:endParaRPr lang="zh-CN" altLang="en-US" sz="3790">
                <a:solidFill>
                  <a:schemeClr val="bg2">
                    <a:lumMod val="75000"/>
                  </a:schemeClr>
                </a:solidFill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225" name="Rectangle 104"/>
            <p:cNvSpPr>
              <a:spLocks noChangeArrowheads="1"/>
            </p:cNvSpPr>
            <p:nvPr/>
          </p:nvSpPr>
          <p:spPr bwMode="auto">
            <a:xfrm>
              <a:off x="7719725" y="2344235"/>
              <a:ext cx="894199" cy="426716"/>
            </a:xfrm>
            <a:prstGeom prst="rect">
              <a:avLst/>
            </a:prstGeom>
            <a:solidFill>
              <a:srgbClr val="59B2FF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705" dirty="0">
                  <a:solidFill>
                    <a:schemeClr val="tx1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AR</a:t>
              </a:r>
            </a:p>
          </p:txBody>
        </p:sp>
        <p:sp>
          <p:nvSpPr>
            <p:cNvPr id="226" name="Rectangle 104"/>
            <p:cNvSpPr>
              <a:spLocks noChangeArrowheads="1"/>
            </p:cNvSpPr>
            <p:nvPr/>
          </p:nvSpPr>
          <p:spPr bwMode="auto">
            <a:xfrm>
              <a:off x="7719725" y="3162923"/>
              <a:ext cx="894199" cy="426716"/>
            </a:xfrm>
            <a:prstGeom prst="rect">
              <a:avLst/>
            </a:prstGeom>
            <a:solidFill>
              <a:srgbClr val="59B2FF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705" dirty="0">
                  <a:solidFill>
                    <a:schemeClr val="tx1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DR</a:t>
              </a:r>
            </a:p>
          </p:txBody>
        </p:sp>
        <p:cxnSp>
          <p:nvCxnSpPr>
            <p:cNvPr id="227" name="直接箭头连接符 226"/>
            <p:cNvCxnSpPr/>
            <p:nvPr/>
          </p:nvCxnSpPr>
          <p:spPr>
            <a:xfrm flipH="1">
              <a:off x="8630378" y="2662365"/>
              <a:ext cx="350678" cy="0"/>
            </a:xfrm>
            <a:prstGeom prst="straightConnector1">
              <a:avLst/>
            </a:prstGeom>
            <a:noFill/>
            <a:ln w="12700">
              <a:solidFill>
                <a:srgbClr val="0066FF"/>
              </a:solidFill>
              <a:round/>
              <a:headEnd w="lg" len="lg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28" name="Line 127"/>
            <p:cNvSpPr>
              <a:spLocks noChangeShapeType="1"/>
            </p:cNvSpPr>
            <p:nvPr/>
          </p:nvSpPr>
          <p:spPr bwMode="auto">
            <a:xfrm>
              <a:off x="6364924" y="1905637"/>
              <a:ext cx="1039" cy="358192"/>
            </a:xfrm>
            <a:prstGeom prst="line">
              <a:avLst/>
            </a:prstGeom>
            <a:noFill/>
            <a:ln w="12700">
              <a:solidFill>
                <a:srgbClr val="0066FF"/>
              </a:solidFill>
              <a:round/>
              <a:headEnd w="lg" len="lg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6699" tIns="43349" rIns="86699" bIns="43349" numCol="1" anchor="t" anchorCtr="0" compatLnSpc="1"/>
            <a:lstStyle/>
            <a:p>
              <a:endParaRPr lang="zh-CN" altLang="en-US" sz="3790">
                <a:solidFill>
                  <a:schemeClr val="bg2">
                    <a:lumMod val="75000"/>
                  </a:schemeClr>
                </a:solidFill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229" name="Line 127"/>
            <p:cNvSpPr>
              <a:spLocks noChangeShapeType="1"/>
            </p:cNvSpPr>
            <p:nvPr/>
          </p:nvSpPr>
          <p:spPr bwMode="auto">
            <a:xfrm>
              <a:off x="5973906" y="1905637"/>
              <a:ext cx="1039" cy="358192"/>
            </a:xfrm>
            <a:prstGeom prst="line">
              <a:avLst/>
            </a:prstGeom>
            <a:noFill/>
            <a:ln w="12700">
              <a:solidFill>
                <a:srgbClr val="0066FF"/>
              </a:solidFill>
              <a:round/>
              <a:headEnd w="lg" len="lg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6699" tIns="43349" rIns="86699" bIns="43349" numCol="1" anchor="t" anchorCtr="0" compatLnSpc="1"/>
            <a:lstStyle/>
            <a:p>
              <a:endParaRPr lang="zh-CN" altLang="en-US" sz="3790">
                <a:solidFill>
                  <a:schemeClr val="bg2">
                    <a:lumMod val="75000"/>
                  </a:schemeClr>
                </a:solidFill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cxnSp>
          <p:nvCxnSpPr>
            <p:cNvPr id="230" name="直接箭头连接符 229"/>
            <p:cNvCxnSpPr/>
            <p:nvPr/>
          </p:nvCxnSpPr>
          <p:spPr>
            <a:xfrm>
              <a:off x="7884554" y="2861606"/>
              <a:ext cx="0" cy="291792"/>
            </a:xfrm>
            <a:prstGeom prst="straightConnector1">
              <a:avLst/>
            </a:prstGeom>
            <a:noFill/>
            <a:ln w="12700">
              <a:solidFill>
                <a:srgbClr val="0066FF"/>
              </a:solidFill>
              <a:round/>
              <a:headEnd w="lg" len="lg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31" name="Line 7"/>
            <p:cNvSpPr>
              <a:spLocks noChangeShapeType="1"/>
            </p:cNvSpPr>
            <p:nvPr/>
          </p:nvSpPr>
          <p:spPr bwMode="auto">
            <a:xfrm flipH="1">
              <a:off x="8623192" y="3289330"/>
              <a:ext cx="85711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6699" tIns="43349" rIns="86699" bIns="43349" numCol="1" anchor="t" anchorCtr="0" compatLnSpc="1"/>
            <a:lstStyle/>
            <a:p>
              <a:endParaRPr lang="zh-CN" altLang="en-US" sz="3790">
                <a:solidFill>
                  <a:schemeClr val="bg2">
                    <a:lumMod val="75000"/>
                  </a:schemeClr>
                </a:solidFill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cxnSp>
          <p:nvCxnSpPr>
            <p:cNvPr id="232" name="直接箭头连接符 231"/>
            <p:cNvCxnSpPr/>
            <p:nvPr/>
          </p:nvCxnSpPr>
          <p:spPr>
            <a:xfrm>
              <a:off x="8418364" y="2869320"/>
              <a:ext cx="0" cy="291792"/>
            </a:xfrm>
            <a:prstGeom prst="straightConnector1">
              <a:avLst/>
            </a:prstGeom>
            <a:noFill/>
            <a:ln w="12700">
              <a:solidFill>
                <a:srgbClr val="0066FF"/>
              </a:solidFill>
              <a:round/>
              <a:headEnd w="lg" len="lg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233" name="组合 232"/>
            <p:cNvGrpSpPr/>
            <p:nvPr/>
          </p:nvGrpSpPr>
          <p:grpSpPr>
            <a:xfrm>
              <a:off x="7901805" y="3608447"/>
              <a:ext cx="533810" cy="293603"/>
              <a:chOff x="1081011" y="4795829"/>
              <a:chExt cx="533810" cy="293603"/>
            </a:xfrm>
          </p:grpSpPr>
          <p:cxnSp>
            <p:nvCxnSpPr>
              <p:cNvPr id="242" name="直接箭头连接符 241"/>
              <p:cNvCxnSpPr/>
              <p:nvPr/>
            </p:nvCxnSpPr>
            <p:spPr>
              <a:xfrm flipV="1">
                <a:off x="1081011" y="4797640"/>
                <a:ext cx="0" cy="291792"/>
              </a:xfrm>
              <a:prstGeom prst="straightConnector1">
                <a:avLst/>
              </a:prstGeom>
              <a:noFill/>
              <a:ln w="12700">
                <a:solidFill>
                  <a:srgbClr val="0066FF"/>
                </a:solidFill>
                <a:round/>
                <a:headEnd w="lg" len="lg"/>
                <a:tailEnd type="stealth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43" name="直接箭头连接符 242"/>
              <p:cNvCxnSpPr/>
              <p:nvPr/>
            </p:nvCxnSpPr>
            <p:spPr>
              <a:xfrm flipV="1">
                <a:off x="1614821" y="4795829"/>
                <a:ext cx="0" cy="291792"/>
              </a:xfrm>
              <a:prstGeom prst="straightConnector1">
                <a:avLst/>
              </a:prstGeom>
              <a:noFill/>
              <a:ln w="12700">
                <a:solidFill>
                  <a:srgbClr val="0066FF"/>
                </a:solidFill>
                <a:round/>
                <a:headEnd w="lg" len="lg"/>
                <a:tailEnd type="stealth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sp>
          <p:nvSpPr>
            <p:cNvPr id="234" name="Text Box 125"/>
            <p:cNvSpPr txBox="1">
              <a:spLocks noChangeArrowheads="1"/>
            </p:cNvSpPr>
            <p:nvPr/>
          </p:nvSpPr>
          <p:spPr bwMode="auto">
            <a:xfrm>
              <a:off x="5547578" y="1568073"/>
              <a:ext cx="763341" cy="4204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699" tIns="43349" rIns="86699" bIns="43349" numCol="1" anchor="t" anchorCtr="0" compatLnSpc="1"/>
            <a:lstStyle/>
            <a:p>
              <a:pPr defTabSz="866775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515" b="1" dirty="0">
                  <a:solidFill>
                    <a:srgbClr val="0066FF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W</a:t>
              </a:r>
              <a:r>
                <a:rPr lang="en-US" altLang="zh-CN" sz="1515" dirty="0">
                  <a:solidFill>
                    <a:srgbClr val="0066FF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rite</a:t>
              </a:r>
              <a:endParaRPr lang="en-US" altLang="zh-CN" sz="3790" dirty="0">
                <a:solidFill>
                  <a:srgbClr val="0066FF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235" name="Text Box 126"/>
            <p:cNvSpPr txBox="1">
              <a:spLocks noChangeArrowheads="1"/>
            </p:cNvSpPr>
            <p:nvPr/>
          </p:nvSpPr>
          <p:spPr bwMode="auto">
            <a:xfrm>
              <a:off x="6145788" y="1554710"/>
              <a:ext cx="763341" cy="4204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699" tIns="43349" rIns="86699" bIns="43349" numCol="1" anchor="t" anchorCtr="0" compatLnSpc="1"/>
            <a:lstStyle/>
            <a:p>
              <a:pPr defTabSz="866775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515" b="1" dirty="0">
                  <a:solidFill>
                    <a:srgbClr val="0066FF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R</a:t>
              </a:r>
              <a:r>
                <a:rPr lang="en-US" altLang="zh-CN" sz="1515" dirty="0">
                  <a:solidFill>
                    <a:srgbClr val="0066FF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ead</a:t>
              </a:r>
              <a:endParaRPr lang="en-US" altLang="zh-CN" sz="3790" dirty="0">
                <a:solidFill>
                  <a:srgbClr val="0066FF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236" name="Text Box 50"/>
            <p:cNvSpPr txBox="1">
              <a:spLocks noChangeArrowheads="1"/>
            </p:cNvSpPr>
            <p:nvPr/>
          </p:nvSpPr>
          <p:spPr bwMode="auto">
            <a:xfrm>
              <a:off x="8902097" y="2483457"/>
              <a:ext cx="716606" cy="4049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699" tIns="43349" rIns="86699" bIns="43349" numCol="1" anchor="t" anchorCtr="0" compatLnSpc="1"/>
            <a:lstStyle/>
            <a:p>
              <a:pPr defTabSz="866775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515" dirty="0" err="1">
                  <a:solidFill>
                    <a:srgbClr val="0066FF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AR</a:t>
              </a:r>
              <a:r>
                <a:rPr lang="en-US" altLang="zh-CN" sz="1515" baseline="-25000" dirty="0" err="1">
                  <a:solidFill>
                    <a:srgbClr val="0066FF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in</a:t>
              </a:r>
              <a:endParaRPr lang="en-US" altLang="zh-CN" sz="3790" baseline="-25000" dirty="0">
                <a:solidFill>
                  <a:srgbClr val="0066FF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237" name="Text Box 49"/>
            <p:cNvSpPr txBox="1">
              <a:spLocks noChangeArrowheads="1"/>
            </p:cNvSpPr>
            <p:nvPr/>
          </p:nvSpPr>
          <p:spPr bwMode="auto">
            <a:xfrm>
              <a:off x="8422990" y="2833538"/>
              <a:ext cx="778920" cy="4049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699" tIns="43349" rIns="86699" bIns="43349" numCol="1" anchor="t" anchorCtr="0" compatLnSpc="1"/>
            <a:lstStyle/>
            <a:p>
              <a:pPr defTabSz="866775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515" dirty="0" err="1">
                  <a:solidFill>
                    <a:srgbClr val="0066FF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DR</a:t>
              </a:r>
              <a:r>
                <a:rPr lang="en-US" altLang="zh-CN" sz="1515" baseline="-25000" dirty="0" err="1">
                  <a:solidFill>
                    <a:srgbClr val="0066FF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in</a:t>
              </a:r>
              <a:endParaRPr lang="en-US" altLang="zh-CN" sz="3790" baseline="-25000" dirty="0">
                <a:solidFill>
                  <a:srgbClr val="0066FF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238" name="Text Box 48"/>
            <p:cNvSpPr txBox="1">
              <a:spLocks noChangeArrowheads="1"/>
            </p:cNvSpPr>
            <p:nvPr/>
          </p:nvSpPr>
          <p:spPr bwMode="auto">
            <a:xfrm>
              <a:off x="8428105" y="3604960"/>
              <a:ext cx="878621" cy="4049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699" tIns="43349" rIns="86699" bIns="43349" numCol="1" anchor="t" anchorCtr="0" compatLnSpc="1"/>
            <a:lstStyle/>
            <a:p>
              <a:pPr defTabSz="866775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515" dirty="0" err="1">
                  <a:solidFill>
                    <a:srgbClr val="0066FF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DR</a:t>
              </a:r>
              <a:r>
                <a:rPr lang="en-US" altLang="zh-CN" sz="1515" baseline="-25000" dirty="0" err="1">
                  <a:solidFill>
                    <a:srgbClr val="0066FF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out</a:t>
              </a:r>
              <a:endParaRPr lang="en-US" altLang="zh-CN" sz="3790" baseline="-25000" dirty="0">
                <a:solidFill>
                  <a:srgbClr val="0066FF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239" name="Text Box 9"/>
            <p:cNvSpPr txBox="1">
              <a:spLocks noChangeArrowheads="1"/>
            </p:cNvSpPr>
            <p:nvPr/>
          </p:nvSpPr>
          <p:spPr bwMode="auto">
            <a:xfrm>
              <a:off x="7022171" y="2843141"/>
              <a:ext cx="898559" cy="4049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699" tIns="43349" rIns="86699" bIns="43349" numCol="1" anchor="t" anchorCtr="0" compatLnSpc="1"/>
            <a:lstStyle/>
            <a:p>
              <a:pPr defTabSz="866775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515" dirty="0" err="1">
                  <a:solidFill>
                    <a:srgbClr val="0066FF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DRE</a:t>
              </a:r>
              <a:r>
                <a:rPr lang="en-US" altLang="zh-CN" sz="1515" baseline="-25000" dirty="0" err="1">
                  <a:solidFill>
                    <a:srgbClr val="0066FF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out</a:t>
              </a:r>
              <a:endParaRPr lang="en-US" altLang="zh-CN" sz="3790" baseline="-25000" dirty="0">
                <a:solidFill>
                  <a:srgbClr val="0066FF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240" name="Text Box 8"/>
            <p:cNvSpPr txBox="1">
              <a:spLocks noChangeArrowheads="1"/>
            </p:cNvSpPr>
            <p:nvPr/>
          </p:nvSpPr>
          <p:spPr bwMode="auto">
            <a:xfrm>
              <a:off x="7200881" y="3584808"/>
              <a:ext cx="818819" cy="4049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699" tIns="43349" rIns="86699" bIns="43349" numCol="1" anchor="t" anchorCtr="0" compatLnSpc="1"/>
            <a:lstStyle/>
            <a:p>
              <a:pPr defTabSz="866775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515" dirty="0" err="1">
                  <a:solidFill>
                    <a:srgbClr val="0066FF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DRE</a:t>
              </a:r>
              <a:r>
                <a:rPr lang="en-US" altLang="zh-CN" sz="1515" baseline="-25000" dirty="0" err="1">
                  <a:solidFill>
                    <a:srgbClr val="0066FF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in</a:t>
              </a:r>
              <a:endParaRPr lang="en-US" altLang="zh-CN" sz="3790" baseline="-25000" dirty="0">
                <a:solidFill>
                  <a:srgbClr val="0066FF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241" name="Line 7"/>
            <p:cNvSpPr>
              <a:spLocks noChangeShapeType="1"/>
            </p:cNvSpPr>
            <p:nvPr/>
          </p:nvSpPr>
          <p:spPr bwMode="auto">
            <a:xfrm flipH="1">
              <a:off x="6608304" y="2546541"/>
              <a:ext cx="1095208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6699" tIns="43349" rIns="86699" bIns="43349" numCol="1" anchor="t" anchorCtr="0" compatLnSpc="1"/>
            <a:lstStyle/>
            <a:p>
              <a:endParaRPr lang="zh-CN" altLang="en-US" sz="3790">
                <a:solidFill>
                  <a:schemeClr val="bg2">
                    <a:lumMod val="75000"/>
                  </a:schemeClr>
                </a:solidFill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</p:grpSp>
      <p:grpSp>
        <p:nvGrpSpPr>
          <p:cNvPr id="244" name="组合 243"/>
          <p:cNvGrpSpPr/>
          <p:nvPr/>
        </p:nvGrpSpPr>
        <p:grpSpPr>
          <a:xfrm>
            <a:off x="8370910" y="1211447"/>
            <a:ext cx="758321" cy="5011768"/>
            <a:chOff x="8828694" y="1277499"/>
            <a:chExt cx="799792" cy="5285849"/>
          </a:xfrm>
        </p:grpSpPr>
        <p:sp>
          <p:nvSpPr>
            <p:cNvPr id="245" name="Text Box 109"/>
            <p:cNvSpPr txBox="1">
              <a:spLocks noChangeArrowheads="1"/>
            </p:cNvSpPr>
            <p:nvPr/>
          </p:nvSpPr>
          <p:spPr bwMode="auto">
            <a:xfrm>
              <a:off x="8828694" y="1277499"/>
              <a:ext cx="799792" cy="340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699" tIns="43349" rIns="86699" bIns="43349" numCol="1" anchor="t" anchorCtr="0" compatLnSpc="1"/>
            <a:lstStyle/>
            <a:p>
              <a:pPr defTabSz="866775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515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Segoe UI Black" panose="020B0A02040204020203" pitchFamily="34" charset="0"/>
                </a:rPr>
                <a:t>总线</a:t>
              </a:r>
              <a:endParaRPr lang="zh-CN" altLang="en-US" sz="3790" b="1" dirty="0">
                <a:latin typeface="微软雅黑" panose="020B0503020204020204" pitchFamily="34" charset="-122"/>
                <a:ea typeface="微软雅黑" panose="020B0503020204020204" pitchFamily="34" charset="-122"/>
                <a:cs typeface="Segoe UI Black" panose="020B0A02040204020203" pitchFamily="34" charset="0"/>
              </a:endParaRPr>
            </a:p>
          </p:txBody>
        </p:sp>
        <p:sp>
          <p:nvSpPr>
            <p:cNvPr id="246" name="上下箭头 245"/>
            <p:cNvSpPr/>
            <p:nvPr/>
          </p:nvSpPr>
          <p:spPr>
            <a:xfrm>
              <a:off x="9427634" y="1358838"/>
              <a:ext cx="187023" cy="5204510"/>
            </a:xfrm>
            <a:prstGeom prst="upDownArrow">
              <a:avLst/>
            </a:prstGeom>
            <a:solidFill>
              <a:srgbClr val="FFFFFF"/>
            </a:solidFill>
            <a:ln w="19050">
              <a:solidFill>
                <a:srgbClr val="000000"/>
              </a:solidFill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eaVert" wrap="square" lIns="86699" tIns="43349" rIns="86699" bIns="43349" numCol="1" anchor="t" anchorCtr="0" compatLnSpc="1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3790">
                <a:solidFill>
                  <a:schemeClr val="bg2">
                    <a:lumMod val="75000"/>
                  </a:schemeClr>
                </a:solidFill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</p:grpSp>
      <p:grpSp>
        <p:nvGrpSpPr>
          <p:cNvPr id="247" name="组合 246"/>
          <p:cNvGrpSpPr/>
          <p:nvPr/>
        </p:nvGrpSpPr>
        <p:grpSpPr>
          <a:xfrm>
            <a:off x="7429777" y="6203768"/>
            <a:ext cx="3770115" cy="434122"/>
            <a:chOff x="7406082" y="6264612"/>
            <a:chExt cx="3976293" cy="457863"/>
          </a:xfrm>
        </p:grpSpPr>
        <p:sp>
          <p:nvSpPr>
            <p:cNvPr id="248" name="Line 7"/>
            <p:cNvSpPr>
              <a:spLocks noChangeShapeType="1"/>
            </p:cNvSpPr>
            <p:nvPr/>
          </p:nvSpPr>
          <p:spPr bwMode="auto">
            <a:xfrm>
              <a:off x="7406082" y="6469122"/>
              <a:ext cx="664830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6699" tIns="43349" rIns="86699" bIns="43349" numCol="1" anchor="t" anchorCtr="0" compatLnSpc="1"/>
            <a:lstStyle/>
            <a:p>
              <a:endParaRPr lang="zh-CN" altLang="en-US" sz="3790"/>
            </a:p>
          </p:txBody>
        </p:sp>
        <p:sp>
          <p:nvSpPr>
            <p:cNvPr id="249" name="Line 6"/>
            <p:cNvSpPr>
              <a:spLocks noChangeShapeType="1"/>
            </p:cNvSpPr>
            <p:nvPr/>
          </p:nvSpPr>
          <p:spPr bwMode="auto">
            <a:xfrm>
              <a:off x="9492196" y="6469641"/>
              <a:ext cx="475093" cy="0"/>
            </a:xfrm>
            <a:prstGeom prst="line">
              <a:avLst/>
            </a:prstGeom>
            <a:noFill/>
            <a:ln w="12700">
              <a:solidFill>
                <a:srgbClr val="0066FF"/>
              </a:solidFill>
              <a:round/>
              <a:headEnd w="lg" len="lg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6699" tIns="43349" rIns="86699" bIns="43349" numCol="1" anchor="t" anchorCtr="0" compatLnSpc="1"/>
            <a:lstStyle/>
            <a:p>
              <a:endParaRPr lang="zh-CN" altLang="en-US" sz="3790"/>
            </a:p>
          </p:txBody>
        </p:sp>
        <p:sp>
          <p:nvSpPr>
            <p:cNvPr id="250" name="Text Box 5"/>
            <p:cNvSpPr txBox="1">
              <a:spLocks noChangeArrowheads="1"/>
            </p:cNvSpPr>
            <p:nvPr/>
          </p:nvSpPr>
          <p:spPr bwMode="auto">
            <a:xfrm>
              <a:off x="7973822" y="6264612"/>
              <a:ext cx="1447752" cy="4516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699" tIns="43349" rIns="86699" bIns="43349" numCol="1" anchor="t" anchorCtr="0" compatLnSpc="1"/>
            <a:lstStyle/>
            <a:p>
              <a:pPr defTabSz="866775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zh-CN" altLang="zh-CN" sz="1515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：</a:t>
              </a:r>
              <a:r>
                <a:rPr lang="zh-CN" altLang="zh-CN" sz="1515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数据流</a:t>
              </a:r>
              <a:endParaRPr lang="zh-CN" altLang="zh-CN" sz="379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1" name="Text Box 4"/>
            <p:cNvSpPr txBox="1">
              <a:spLocks noChangeArrowheads="1"/>
            </p:cNvSpPr>
            <p:nvPr/>
          </p:nvSpPr>
          <p:spPr bwMode="auto">
            <a:xfrm>
              <a:off x="9934623" y="6270842"/>
              <a:ext cx="1447752" cy="4516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699" tIns="43349" rIns="86699" bIns="43349" numCol="1" anchor="t" anchorCtr="0" compatLnSpc="1"/>
            <a:lstStyle/>
            <a:p>
              <a:pPr defTabSz="866775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zh-CN" altLang="zh-CN" sz="1515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：</a:t>
              </a:r>
              <a:r>
                <a:rPr lang="zh-CN" altLang="zh-CN" sz="1515" b="1" dirty="0">
                  <a:solidFill>
                    <a:srgbClr val="0066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控制流</a:t>
              </a:r>
              <a:endParaRPr lang="zh-CN" altLang="zh-CN" sz="3790" b="1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52" name="组合 251"/>
          <p:cNvGrpSpPr/>
          <p:nvPr/>
        </p:nvGrpSpPr>
        <p:grpSpPr>
          <a:xfrm>
            <a:off x="9714667" y="1283472"/>
            <a:ext cx="1538355" cy="692725"/>
            <a:chOff x="10245931" y="1353464"/>
            <a:chExt cx="1622483" cy="730608"/>
          </a:xfrm>
        </p:grpSpPr>
        <p:sp>
          <p:nvSpPr>
            <p:cNvPr id="253" name="Line 117"/>
            <p:cNvSpPr>
              <a:spLocks noChangeShapeType="1"/>
            </p:cNvSpPr>
            <p:nvPr/>
          </p:nvSpPr>
          <p:spPr bwMode="auto">
            <a:xfrm flipV="1">
              <a:off x="10325741" y="1728043"/>
              <a:ext cx="0" cy="291574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headEnd w="lg" len="lg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6699" tIns="43349" rIns="86699" bIns="43349" numCol="1" anchor="t" anchorCtr="0" compatLnSpc="1"/>
            <a:lstStyle/>
            <a:p>
              <a:endParaRPr lang="zh-CN" altLang="en-US" sz="3790">
                <a:solidFill>
                  <a:srgbClr val="FF0000"/>
                </a:solidFill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254" name="Line 117"/>
            <p:cNvSpPr>
              <a:spLocks noChangeShapeType="1"/>
            </p:cNvSpPr>
            <p:nvPr/>
          </p:nvSpPr>
          <p:spPr bwMode="auto">
            <a:xfrm flipV="1">
              <a:off x="10469841" y="1728043"/>
              <a:ext cx="1039" cy="291574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headEnd w="lg" len="lg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6699" tIns="43349" rIns="86699" bIns="43349" numCol="1" anchor="t" anchorCtr="0" compatLnSpc="1"/>
            <a:lstStyle/>
            <a:p>
              <a:endParaRPr lang="zh-CN" altLang="en-US" sz="3790">
                <a:solidFill>
                  <a:srgbClr val="FF0000"/>
                </a:solidFill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255" name="Line 117"/>
            <p:cNvSpPr>
              <a:spLocks noChangeShapeType="1"/>
            </p:cNvSpPr>
            <p:nvPr/>
          </p:nvSpPr>
          <p:spPr bwMode="auto">
            <a:xfrm flipV="1">
              <a:off x="11346666" y="1728042"/>
              <a:ext cx="0" cy="291575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headEnd w="lg" len="lg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6699" tIns="43349" rIns="86699" bIns="43349" numCol="1" anchor="t" anchorCtr="0" compatLnSpc="1"/>
            <a:lstStyle/>
            <a:p>
              <a:endParaRPr lang="zh-CN" altLang="en-US" sz="3790">
                <a:solidFill>
                  <a:srgbClr val="FF0000"/>
                </a:solidFill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256" name="Line 117"/>
            <p:cNvSpPr>
              <a:spLocks noChangeShapeType="1"/>
            </p:cNvSpPr>
            <p:nvPr/>
          </p:nvSpPr>
          <p:spPr bwMode="auto">
            <a:xfrm flipV="1">
              <a:off x="11499590" y="1731523"/>
              <a:ext cx="0" cy="288094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headEnd w="lg" len="lg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6699" tIns="43349" rIns="86699" bIns="43349" numCol="1" anchor="t" anchorCtr="0" compatLnSpc="1"/>
            <a:lstStyle/>
            <a:p>
              <a:endParaRPr lang="zh-CN" altLang="en-US" sz="3790">
                <a:solidFill>
                  <a:srgbClr val="FF0000"/>
                </a:solidFill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257" name="Line 117"/>
            <p:cNvSpPr>
              <a:spLocks noChangeShapeType="1"/>
            </p:cNvSpPr>
            <p:nvPr/>
          </p:nvSpPr>
          <p:spPr bwMode="auto">
            <a:xfrm flipV="1">
              <a:off x="10632449" y="1728042"/>
              <a:ext cx="0" cy="278513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headEnd w="lg" len="lg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6699" tIns="43349" rIns="86699" bIns="43349" numCol="1" anchor="t" anchorCtr="0" compatLnSpc="1"/>
            <a:lstStyle/>
            <a:p>
              <a:endParaRPr lang="zh-CN" altLang="en-US" sz="3790">
                <a:solidFill>
                  <a:srgbClr val="FF0000"/>
                </a:solidFill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258" name="Line 117"/>
            <p:cNvSpPr>
              <a:spLocks noChangeShapeType="1"/>
            </p:cNvSpPr>
            <p:nvPr/>
          </p:nvSpPr>
          <p:spPr bwMode="auto">
            <a:xfrm flipV="1">
              <a:off x="11194948" y="1728042"/>
              <a:ext cx="0" cy="278514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headEnd w="lg" len="lg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6699" tIns="43349" rIns="86699" bIns="43349" numCol="1" anchor="t" anchorCtr="0" compatLnSpc="1"/>
            <a:lstStyle/>
            <a:p>
              <a:endParaRPr lang="zh-CN" altLang="en-US" sz="3790">
                <a:solidFill>
                  <a:srgbClr val="FF0000"/>
                </a:solidFill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259" name="Text Box 109"/>
            <p:cNvSpPr txBox="1">
              <a:spLocks noChangeArrowheads="1"/>
            </p:cNvSpPr>
            <p:nvPr/>
          </p:nvSpPr>
          <p:spPr bwMode="auto">
            <a:xfrm>
              <a:off x="10245931" y="1353464"/>
              <a:ext cx="1622483" cy="340212"/>
            </a:xfrm>
            <a:prstGeom prst="rect">
              <a:avLst/>
            </a:prstGeom>
            <a:noFill/>
            <a:ln w="9525">
              <a:noFill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6699" tIns="43349" rIns="86699" bIns="43349" numCol="1" anchor="t" anchorCtr="0" compatLnSpc="1"/>
            <a:lstStyle/>
            <a:p>
              <a:pPr defTabSz="866775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515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 Black" panose="020B0A02040204020203" pitchFamily="34" charset="0"/>
                </a:rPr>
                <a:t>操作控制信号</a:t>
              </a:r>
              <a:endParaRPr lang="zh-CN" altLang="en-US" sz="379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Black" panose="020B0A02040204020203" pitchFamily="34" charset="0"/>
              </a:endParaRPr>
            </a:p>
          </p:txBody>
        </p:sp>
        <p:sp>
          <p:nvSpPr>
            <p:cNvPr id="260" name="Text Box 126"/>
            <p:cNvSpPr txBox="1">
              <a:spLocks noChangeArrowheads="1"/>
            </p:cNvSpPr>
            <p:nvPr/>
          </p:nvSpPr>
          <p:spPr bwMode="auto">
            <a:xfrm>
              <a:off x="10716776" y="1663586"/>
              <a:ext cx="763341" cy="420486"/>
            </a:xfrm>
            <a:prstGeom prst="rect">
              <a:avLst/>
            </a:prstGeom>
            <a:noFill/>
            <a:ln w="9525">
              <a:noFill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6699" tIns="43349" rIns="86699" bIns="43349" numCol="1" anchor="t" anchorCtr="0" compatLnSpc="1"/>
            <a:lstStyle/>
            <a:p>
              <a:pPr defTabSz="866775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515" b="1" dirty="0">
                  <a:solidFill>
                    <a:srgbClr val="FF0000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…</a:t>
              </a:r>
              <a:endParaRPr lang="en-US" altLang="zh-CN" sz="3790" dirty="0">
                <a:solidFill>
                  <a:srgbClr val="FF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</p:grpSp>
      <p:sp>
        <p:nvSpPr>
          <p:cNvPr id="261" name="TextBox 24"/>
          <p:cNvSpPr txBox="1"/>
          <p:nvPr/>
        </p:nvSpPr>
        <p:spPr>
          <a:xfrm>
            <a:off x="782676" y="1532901"/>
            <a:ext cx="3714520" cy="4793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40130" lvl="1" indent="-433705">
              <a:lnSpc>
                <a:spcPct val="200000"/>
              </a:lnSpc>
              <a:spcBef>
                <a:spcPts val="570"/>
              </a:spcBef>
              <a:spcAft>
                <a:spcPts val="570"/>
              </a:spcAft>
              <a:buFont typeface="+mj-lt"/>
              <a:buAutoNum type="arabicPeriod"/>
            </a:pPr>
            <a:r>
              <a:rPr lang="en-US" altLang="zh-CN" sz="2655" b="1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Arial" panose="020B0604020202020204" pitchFamily="34" charset="0"/>
              </a:rPr>
              <a:t>LOAD R0,6#</a:t>
            </a:r>
          </a:p>
          <a:p>
            <a:pPr marL="1040130" lvl="1" indent="-433705">
              <a:lnSpc>
                <a:spcPct val="200000"/>
              </a:lnSpc>
              <a:spcBef>
                <a:spcPts val="570"/>
              </a:spcBef>
              <a:spcAft>
                <a:spcPts val="570"/>
              </a:spcAft>
              <a:buFont typeface="+mj-lt"/>
              <a:buAutoNum type="arabicPeriod"/>
            </a:pPr>
            <a:r>
              <a:rPr lang="en-US" altLang="zh-CN" sz="2655" b="1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Arial" panose="020B0604020202020204" pitchFamily="34" charset="0"/>
              </a:rPr>
              <a:t>MOVE R1,10</a:t>
            </a:r>
          </a:p>
          <a:p>
            <a:pPr marL="1040130" lvl="1" indent="-433705">
              <a:lnSpc>
                <a:spcPct val="200000"/>
              </a:lnSpc>
              <a:spcBef>
                <a:spcPts val="570"/>
              </a:spcBef>
              <a:spcAft>
                <a:spcPts val="570"/>
              </a:spcAft>
              <a:buFont typeface="+mj-lt"/>
              <a:buAutoNum type="arabicPeriod"/>
            </a:pPr>
            <a:r>
              <a:rPr lang="en-US" altLang="zh-CN" sz="2655" b="1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Arial" panose="020B0604020202020204" pitchFamily="34" charset="0"/>
              </a:rPr>
              <a:t>ADD R0,R1</a:t>
            </a:r>
          </a:p>
          <a:p>
            <a:pPr marL="1040130" lvl="1" indent="-433705">
              <a:lnSpc>
                <a:spcPct val="200000"/>
              </a:lnSpc>
              <a:spcBef>
                <a:spcPts val="570"/>
              </a:spcBef>
              <a:spcAft>
                <a:spcPts val="570"/>
              </a:spcAft>
              <a:buFont typeface="+mj-lt"/>
              <a:buAutoNum type="arabicPeriod"/>
            </a:pPr>
            <a:r>
              <a:rPr lang="en-US" altLang="zh-CN" sz="2655" b="1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Arial" panose="020B0604020202020204" pitchFamily="34" charset="0"/>
              </a:rPr>
              <a:t>STORE R0,(R2)</a:t>
            </a:r>
          </a:p>
          <a:p>
            <a:pPr marL="1040130" lvl="1" indent="-433705">
              <a:lnSpc>
                <a:spcPct val="200000"/>
              </a:lnSpc>
              <a:spcBef>
                <a:spcPts val="570"/>
              </a:spcBef>
              <a:spcAft>
                <a:spcPts val="570"/>
              </a:spcAft>
              <a:buFont typeface="+mj-lt"/>
              <a:buAutoNum type="arabicPeriod"/>
            </a:pPr>
            <a:r>
              <a:rPr lang="en-US" altLang="zh-CN" sz="2655" b="1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Arial" panose="020B0604020202020204" pitchFamily="34" charset="0"/>
              </a:rPr>
              <a:t>JMP 1000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单总线结构</a:t>
            </a:r>
            <a:r>
              <a:rPr lang="en-US" altLang="zh-CN" dirty="0"/>
              <a:t>CPU  </a:t>
            </a:r>
            <a:r>
              <a:rPr lang="zh-CN" altLang="en-US" dirty="0"/>
              <a:t>指令周期</a:t>
            </a:r>
          </a:p>
        </p:txBody>
      </p:sp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1113947" y="1538038"/>
          <a:ext cx="10037132" cy="42248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51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392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163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163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82007">
                <a:tc>
                  <a:txBody>
                    <a:bodyPr/>
                    <a:lstStyle/>
                    <a:p>
                      <a:pPr algn="l"/>
                      <a:r>
                        <a:rPr lang="en-US" altLang="zh-CN" sz="23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#</a:t>
                      </a:r>
                      <a:endParaRPr lang="zh-CN" altLang="en-US" sz="23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23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指令</a:t>
                      </a:r>
                    </a:p>
                  </a:txBody>
                  <a:tcPr marL="86699" marR="86699" marT="43349" marB="43349" anchor="ctr" anchorCtr="1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23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指令功能</a:t>
                      </a:r>
                    </a:p>
                  </a:txBody>
                  <a:tcPr marL="86699" marR="86699" marT="43349" marB="43349" anchor="ctr" anchorCtr="1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23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寻址方式</a:t>
                      </a:r>
                    </a:p>
                  </a:txBody>
                  <a:tcPr marL="86699" marR="86699" marT="43349" marB="43349" anchor="ctr" anchorCtr="1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8560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altLang="zh-CN" sz="2300" b="1" kern="1200" dirty="0">
                          <a:solidFill>
                            <a:schemeClr val="dk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Segoe UI Black" panose="020B0A02040204020203" pitchFamily="34" charset="0"/>
                          <a:sym typeface="Wingdings" panose="05000000000000000000" pitchFamily="2" charset="2"/>
                        </a:rPr>
                        <a:t>1</a:t>
                      </a:r>
                    </a:p>
                  </a:txBody>
                  <a:tcPr marL="86699" marR="86699" marT="43349" marB="43349" anchorCtr="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2300" b="1" kern="1200" dirty="0">
                          <a:solidFill>
                            <a:schemeClr val="dk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Segoe UI Black" panose="020B0A02040204020203" pitchFamily="34" charset="0"/>
                          <a:sym typeface="Arial" panose="020B0604020202020204" pitchFamily="34" charset="0"/>
                        </a:rPr>
                        <a:t>LOAD R0,6#</a:t>
                      </a:r>
                    </a:p>
                  </a:txBody>
                  <a:tcPr marL="86699" marR="86699" marT="43349" marB="43349" anchorCtr="1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50000"/>
                        </a:lnSpc>
                      </a:pPr>
                      <a:r>
                        <a:rPr lang="en-US" altLang="zh-CN" sz="2300" b="1" kern="1200" dirty="0">
                          <a:solidFill>
                            <a:schemeClr val="dk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Segoe UI Black" panose="020B0A02040204020203" pitchFamily="34" charset="0"/>
                        </a:rPr>
                        <a:t>Mem[6] </a:t>
                      </a:r>
                      <a:r>
                        <a:rPr lang="en-US" altLang="zh-CN" sz="2300" b="1" kern="1200" dirty="0">
                          <a:solidFill>
                            <a:schemeClr val="dk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Segoe UI Black" panose="020B0A02040204020203" pitchFamily="34" charset="0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en-US" altLang="zh-CN" sz="2300" b="1" kern="1200" dirty="0">
                          <a:solidFill>
                            <a:schemeClr val="dk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Segoe UI Black" panose="020B0A02040204020203" pitchFamily="34" charset="0"/>
                        </a:rPr>
                        <a:t>R0</a:t>
                      </a:r>
                      <a:endParaRPr lang="zh-CN" altLang="en-US" sz="2300" b="1" kern="1200" dirty="0">
                        <a:solidFill>
                          <a:schemeClr val="dk1"/>
                        </a:solidFill>
                        <a:latin typeface="Segoe UI Black" panose="020B0A02040204020203" pitchFamily="34" charset="0"/>
                        <a:ea typeface="Segoe UI Black" panose="020B0A02040204020203" pitchFamily="34" charset="0"/>
                        <a:cs typeface="Segoe UI Black" panose="020B0A02040204020203" pitchFamily="34" charset="0"/>
                      </a:endParaRPr>
                    </a:p>
                  </a:txBody>
                  <a:tcPr marL="86699" marR="86699" marT="43349" marB="43349" anchorCtr="1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50000"/>
                        </a:lnSpc>
                      </a:pPr>
                      <a:r>
                        <a:rPr lang="zh-CN" altLang="en-US" sz="2300" b="1" kern="1200" dirty="0">
                          <a:solidFill>
                            <a:schemeClr val="dk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Segoe UI Black" panose="020B0A02040204020203" pitchFamily="34" charset="0"/>
                        </a:rPr>
                        <a:t>直接，寄存器</a:t>
                      </a:r>
                    </a:p>
                  </a:txBody>
                  <a:tcPr marL="86699" marR="86699" marT="43349" marB="43349" anchorCtr="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8560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altLang="zh-CN" sz="2300" b="1" kern="1200" dirty="0">
                          <a:solidFill>
                            <a:schemeClr val="dk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Segoe UI Black" panose="020B0A02040204020203" pitchFamily="34" charset="0"/>
                          <a:sym typeface="Wingdings" panose="05000000000000000000" pitchFamily="2" charset="2"/>
                        </a:rPr>
                        <a:t>2</a:t>
                      </a:r>
                    </a:p>
                  </a:txBody>
                  <a:tcPr marL="86699" marR="86699" marT="43349" marB="43349" anchorCtr="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2300" b="1" kern="1200" dirty="0">
                          <a:solidFill>
                            <a:schemeClr val="dk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Segoe UI Black" panose="020B0A02040204020203" pitchFamily="34" charset="0"/>
                          <a:sym typeface="Arial" panose="020B0604020202020204" pitchFamily="34" charset="0"/>
                        </a:rPr>
                        <a:t>MOVE R1,10</a:t>
                      </a:r>
                    </a:p>
                  </a:txBody>
                  <a:tcPr marL="86699" marR="86699" marT="43349" marB="43349" anchorCtr="1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50000"/>
                        </a:lnSpc>
                      </a:pPr>
                      <a:r>
                        <a:rPr lang="en-US" altLang="zh-CN" sz="2300" b="1" kern="1200" dirty="0">
                          <a:solidFill>
                            <a:schemeClr val="dk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Segoe UI Black" panose="020B0A02040204020203" pitchFamily="34" charset="0"/>
                        </a:rPr>
                        <a:t>10 </a:t>
                      </a:r>
                      <a:r>
                        <a:rPr lang="en-US" altLang="zh-CN" sz="2300" b="1" kern="1200" dirty="0">
                          <a:solidFill>
                            <a:schemeClr val="dk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Segoe UI Black" panose="020B0A02040204020203" pitchFamily="34" charset="0"/>
                          <a:sym typeface="Wingdings" panose="05000000000000000000" pitchFamily="2" charset="2"/>
                        </a:rPr>
                        <a:t> R1</a:t>
                      </a:r>
                      <a:endParaRPr lang="zh-CN" altLang="en-US" sz="2300" b="1" kern="1200" dirty="0">
                        <a:solidFill>
                          <a:schemeClr val="dk1"/>
                        </a:solidFill>
                        <a:latin typeface="Segoe UI Black" panose="020B0A02040204020203" pitchFamily="34" charset="0"/>
                        <a:ea typeface="Segoe UI Black" panose="020B0A02040204020203" pitchFamily="34" charset="0"/>
                        <a:cs typeface="Segoe UI Black" panose="020B0A02040204020203" pitchFamily="34" charset="0"/>
                      </a:endParaRPr>
                    </a:p>
                  </a:txBody>
                  <a:tcPr marL="86699" marR="86699" marT="43349" marB="43349" anchorCtr="1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50000"/>
                        </a:lnSpc>
                      </a:pPr>
                      <a:r>
                        <a:rPr lang="zh-CN" altLang="en-US" sz="2300" b="1" kern="1200" dirty="0">
                          <a:solidFill>
                            <a:schemeClr val="dk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Segoe UI Black" panose="020B0A02040204020203" pitchFamily="34" charset="0"/>
                        </a:rPr>
                        <a:t>立即数，寄存器</a:t>
                      </a:r>
                    </a:p>
                  </a:txBody>
                  <a:tcPr marL="86699" marR="86699" marT="43349" marB="43349" anchorCtr="1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856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2300" b="1" kern="1200" dirty="0">
                          <a:solidFill>
                            <a:schemeClr val="dk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Segoe UI Black" panose="020B0A02040204020203" pitchFamily="34" charset="0"/>
                          <a:sym typeface="Wingdings" panose="05000000000000000000" pitchFamily="2" charset="2"/>
                        </a:rPr>
                        <a:t>3</a:t>
                      </a:r>
                    </a:p>
                  </a:txBody>
                  <a:tcPr marL="86699" marR="86699" marT="43349" marB="43349" anchorCtr="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2300" b="1" kern="1200" dirty="0">
                          <a:solidFill>
                            <a:schemeClr val="dk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Segoe UI Black" panose="020B0A02040204020203" pitchFamily="34" charset="0"/>
                          <a:sym typeface="Arial" panose="020B0604020202020204" pitchFamily="34" charset="0"/>
                        </a:rPr>
                        <a:t>ADD R0,R1</a:t>
                      </a:r>
                    </a:p>
                  </a:txBody>
                  <a:tcPr marL="86699" marR="86699" marT="43349" marB="43349" anchorCtr="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2300" b="1" kern="1200" dirty="0">
                          <a:solidFill>
                            <a:schemeClr val="dk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Segoe UI Black" panose="020B0A02040204020203" pitchFamily="34" charset="0"/>
                        </a:rPr>
                        <a:t>(R0) + (R1) </a:t>
                      </a:r>
                      <a:r>
                        <a:rPr lang="en-US" altLang="zh-CN" sz="2300" b="1" kern="1200" dirty="0">
                          <a:solidFill>
                            <a:schemeClr val="dk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Segoe UI Black" panose="020B0A02040204020203" pitchFamily="34" charset="0"/>
                          <a:sym typeface="Wingdings" panose="05000000000000000000" pitchFamily="2" charset="2"/>
                        </a:rPr>
                        <a:t> R0</a:t>
                      </a:r>
                      <a:endParaRPr lang="zh-CN" altLang="en-US" sz="2300" b="1" kern="1200" dirty="0">
                        <a:solidFill>
                          <a:schemeClr val="dk1"/>
                        </a:solidFill>
                        <a:latin typeface="Segoe UI Black" panose="020B0A02040204020203" pitchFamily="34" charset="0"/>
                        <a:ea typeface="Segoe UI Black" panose="020B0A02040204020203" pitchFamily="34" charset="0"/>
                        <a:cs typeface="Segoe UI Black" panose="020B0A02040204020203" pitchFamily="34" charset="0"/>
                      </a:endParaRPr>
                    </a:p>
                  </a:txBody>
                  <a:tcPr marL="86699" marR="86699" marT="43349" marB="43349" anchorCtr="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300" b="1" kern="1200" dirty="0">
                          <a:solidFill>
                            <a:schemeClr val="dk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Segoe UI Black" panose="020B0A02040204020203" pitchFamily="34" charset="0"/>
                        </a:rPr>
                        <a:t>寄存器</a:t>
                      </a:r>
                    </a:p>
                  </a:txBody>
                  <a:tcPr marL="86699" marR="86699" marT="43349" marB="43349" anchorCtr="1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28560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altLang="zh-CN" sz="2300" b="1" kern="1200" dirty="0">
                          <a:solidFill>
                            <a:schemeClr val="dk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Segoe UI Black" panose="020B0A02040204020203" pitchFamily="34" charset="0"/>
                        </a:rPr>
                        <a:t>4</a:t>
                      </a:r>
                      <a:endParaRPr lang="zh-CN" altLang="en-US" sz="2300" b="1" kern="1200" dirty="0">
                        <a:solidFill>
                          <a:schemeClr val="dk1"/>
                        </a:solidFill>
                        <a:latin typeface="Segoe UI Black" panose="020B0A02040204020203" pitchFamily="34" charset="0"/>
                        <a:ea typeface="Segoe UI Black" panose="020B0A02040204020203" pitchFamily="34" charset="0"/>
                        <a:cs typeface="Segoe UI Black" panose="020B0A02040204020203" pitchFamily="34" charset="0"/>
                      </a:endParaRPr>
                    </a:p>
                  </a:txBody>
                  <a:tcPr marL="86699" marR="86699" marT="43349" marB="43349" anchorCtr="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2300" b="1" kern="1200" dirty="0">
                          <a:solidFill>
                            <a:schemeClr val="dk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Segoe UI Black" panose="020B0A02040204020203" pitchFamily="34" charset="0"/>
                          <a:sym typeface="Arial" panose="020B0604020202020204" pitchFamily="34" charset="0"/>
                        </a:rPr>
                        <a:t>STORE R0,(R2)</a:t>
                      </a:r>
                    </a:p>
                  </a:txBody>
                  <a:tcPr marL="86699" marR="86699" marT="43349" marB="43349" anchorCtr="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2300" b="1" kern="1200" dirty="0">
                          <a:solidFill>
                            <a:schemeClr val="dk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Segoe UI Black" panose="020B0A02040204020203" pitchFamily="34" charset="0"/>
                        </a:rPr>
                        <a:t>(R0) </a:t>
                      </a:r>
                      <a:r>
                        <a:rPr lang="en-US" altLang="zh-CN" sz="2300" b="1" kern="1200" dirty="0">
                          <a:solidFill>
                            <a:schemeClr val="dk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Segoe UI Black" panose="020B0A02040204020203" pitchFamily="34" charset="0"/>
                          <a:sym typeface="Wingdings" panose="05000000000000000000" pitchFamily="2" charset="2"/>
                        </a:rPr>
                        <a:t> Mem[(R2)]</a:t>
                      </a:r>
                      <a:endParaRPr lang="zh-CN" altLang="en-US" sz="2300" b="1" kern="1200" dirty="0">
                        <a:solidFill>
                          <a:schemeClr val="dk1"/>
                        </a:solidFill>
                        <a:latin typeface="Segoe UI Black" panose="020B0A02040204020203" pitchFamily="34" charset="0"/>
                        <a:ea typeface="Segoe UI Black" panose="020B0A02040204020203" pitchFamily="34" charset="0"/>
                        <a:cs typeface="Segoe UI Black" panose="020B0A02040204020203" pitchFamily="34" charset="0"/>
                      </a:endParaRPr>
                    </a:p>
                  </a:txBody>
                  <a:tcPr marL="86699" marR="86699" marT="43349" marB="43349" anchorCtr="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300" b="1" kern="1200" dirty="0">
                          <a:solidFill>
                            <a:schemeClr val="dk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Segoe UI Black" panose="020B0A02040204020203" pitchFamily="34" charset="0"/>
                        </a:rPr>
                        <a:t>寄存器间接</a:t>
                      </a:r>
                    </a:p>
                  </a:txBody>
                  <a:tcPr marL="86699" marR="86699" marT="43349" marB="43349" anchorCtr="1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28560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altLang="zh-CN" sz="2300" b="1" kern="1200" dirty="0">
                          <a:solidFill>
                            <a:schemeClr val="dk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Segoe UI Black" panose="020B0A02040204020203" pitchFamily="34" charset="0"/>
                        </a:rPr>
                        <a:t>5</a:t>
                      </a:r>
                      <a:endParaRPr lang="zh-CN" altLang="en-US" sz="2300" b="1" kern="1200" dirty="0">
                        <a:solidFill>
                          <a:schemeClr val="dk1"/>
                        </a:solidFill>
                        <a:latin typeface="Segoe UI Black" panose="020B0A02040204020203" pitchFamily="34" charset="0"/>
                        <a:ea typeface="Segoe UI Black" panose="020B0A02040204020203" pitchFamily="34" charset="0"/>
                        <a:cs typeface="Segoe UI Black" panose="020B0A02040204020203" pitchFamily="34" charset="0"/>
                      </a:endParaRPr>
                    </a:p>
                  </a:txBody>
                  <a:tcPr marL="86699" marR="86699" marT="43349" marB="43349" anchorCtr="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2300" b="1" kern="1200" dirty="0">
                          <a:solidFill>
                            <a:schemeClr val="dk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Segoe UI Black" panose="020B0A02040204020203" pitchFamily="34" charset="0"/>
                          <a:sym typeface="Arial" panose="020B0604020202020204" pitchFamily="34" charset="0"/>
                        </a:rPr>
                        <a:t>JMP 1000</a:t>
                      </a:r>
                    </a:p>
                  </a:txBody>
                  <a:tcPr marL="86699" marR="86699" marT="43349" marB="43349" anchorCtr="1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altLang="zh-CN" sz="2300" b="1" kern="1200" dirty="0">
                          <a:solidFill>
                            <a:schemeClr val="dk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Segoe UI Black" panose="020B0A02040204020203" pitchFamily="34" charset="0"/>
                        </a:rPr>
                        <a:t>1000 </a:t>
                      </a:r>
                      <a:r>
                        <a:rPr lang="en-US" altLang="zh-CN" sz="2300" b="1" kern="1200" dirty="0">
                          <a:solidFill>
                            <a:schemeClr val="dk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Segoe UI Black" panose="020B0A02040204020203" pitchFamily="34" charset="0"/>
                          <a:sym typeface="Wingdings" panose="05000000000000000000" pitchFamily="2" charset="2"/>
                        </a:rPr>
                        <a:t> PC</a:t>
                      </a:r>
                      <a:endParaRPr lang="zh-CN" altLang="en-US" sz="2300" b="1" kern="1200" dirty="0">
                        <a:solidFill>
                          <a:schemeClr val="dk1"/>
                        </a:solidFill>
                        <a:latin typeface="Segoe UI Black" panose="020B0A02040204020203" pitchFamily="34" charset="0"/>
                        <a:ea typeface="Segoe UI Black" panose="020B0A02040204020203" pitchFamily="34" charset="0"/>
                        <a:cs typeface="Segoe UI Black" panose="020B0A02040204020203" pitchFamily="34" charset="0"/>
                      </a:endParaRPr>
                    </a:p>
                  </a:txBody>
                  <a:tcPr marL="86699" marR="86699" marT="43349" marB="43349" anchorCtr="1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zh-CN" altLang="en-US" sz="2300" b="1" kern="1200" dirty="0">
                          <a:solidFill>
                            <a:schemeClr val="dk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Segoe UI Black" panose="020B0A02040204020203" pitchFamily="34" charset="0"/>
                        </a:rPr>
                        <a:t>立即数</a:t>
                      </a:r>
                    </a:p>
                  </a:txBody>
                  <a:tcPr marL="86699" marR="86699" marT="43349" marB="43349" anchorCtr="1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简答题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/>
              <a:t>摩尔定律定义？</a:t>
            </a:r>
            <a:endParaRPr lang="en-US" altLang="zh-CN" dirty="0"/>
          </a:p>
          <a:p>
            <a:r>
              <a:rPr lang="zh-CN" altLang="en-US" dirty="0"/>
              <a:t>冯诺依曼思想？</a:t>
            </a:r>
            <a:endParaRPr lang="en-US" altLang="zh-CN" dirty="0"/>
          </a:p>
          <a:p>
            <a:r>
              <a:rPr lang="zh-CN" altLang="en-US" dirty="0"/>
              <a:t>单级中断处理过程？</a:t>
            </a:r>
            <a:endParaRPr lang="en-US" altLang="zh-CN" dirty="0"/>
          </a:p>
          <a:p>
            <a:r>
              <a:rPr lang="zh-CN" altLang="en-US" dirty="0"/>
              <a:t>简述</a:t>
            </a:r>
            <a:r>
              <a:rPr lang="en-US" altLang="zh-CN" dirty="0"/>
              <a:t>80%</a:t>
            </a:r>
            <a:r>
              <a:rPr lang="zh-CN" altLang="en-US" dirty="0"/>
              <a:t>和</a:t>
            </a:r>
            <a:r>
              <a:rPr lang="en-US" altLang="zh-CN" dirty="0"/>
              <a:t>20%</a:t>
            </a:r>
            <a:r>
              <a:rPr lang="zh-CN" altLang="en-US" dirty="0"/>
              <a:t>规律？</a:t>
            </a:r>
            <a:endParaRPr lang="en-US" altLang="zh-CN" dirty="0"/>
          </a:p>
          <a:p>
            <a:r>
              <a:rPr lang="zh-CN" altLang="en-US" dirty="0"/>
              <a:t>动态随机的刷新方式有几种，什么特点，常用哪种？</a:t>
            </a:r>
            <a:endParaRPr lang="en-US" altLang="zh-CN" dirty="0"/>
          </a:p>
          <a:p>
            <a:r>
              <a:rPr lang="zh-CN" altLang="en-US" dirty="0"/>
              <a:t>指令周期是什么？三级时序是什么？</a:t>
            </a:r>
            <a:endParaRPr lang="en-US" altLang="zh-CN" dirty="0"/>
          </a:p>
          <a:p>
            <a:r>
              <a:rPr lang="zh-CN" altLang="en-US" dirty="0"/>
              <a:t>存储器的层次结构？</a:t>
            </a:r>
            <a:endParaRPr lang="en-US" altLang="zh-CN" dirty="0"/>
          </a:p>
          <a:p>
            <a:r>
              <a:rPr lang="zh-CN" altLang="en-US" dirty="0"/>
              <a:t>存储器的扩展有哪几种方式？</a:t>
            </a:r>
            <a:endParaRPr lang="en-US" altLang="zh-CN" dirty="0"/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单总线结构</a:t>
            </a:r>
            <a:r>
              <a:rPr lang="en-US" altLang="zh-CN" dirty="0"/>
              <a:t>CPU  </a:t>
            </a:r>
            <a:r>
              <a:rPr lang="zh-CN" altLang="en-US" dirty="0"/>
              <a:t> 取指令数据通路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7075797" y="4118091"/>
            <a:ext cx="0" cy="342803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" name="TextBox 24"/>
          <p:cNvSpPr txBox="1"/>
          <p:nvPr/>
        </p:nvSpPr>
        <p:spPr>
          <a:xfrm>
            <a:off x="1250517" y="1946574"/>
            <a:ext cx="3859617" cy="6235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570"/>
              </a:spcBef>
              <a:spcAft>
                <a:spcPts val="570"/>
              </a:spcAft>
            </a:pPr>
            <a:r>
              <a:rPr lang="en-US" altLang="zh-CN" sz="2655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Mem[PC++] </a:t>
            </a:r>
            <a:r>
              <a:rPr lang="en-US" altLang="zh-CN" sz="2655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 </a:t>
            </a:r>
            <a:r>
              <a:rPr lang="en-US" altLang="zh-CN" sz="2655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IR</a:t>
            </a:r>
          </a:p>
        </p:txBody>
      </p:sp>
      <p:sp>
        <p:nvSpPr>
          <p:cNvPr id="7" name="Rectangle 115"/>
          <p:cNvSpPr>
            <a:spLocks noChangeArrowheads="1"/>
          </p:cNvSpPr>
          <p:nvPr/>
        </p:nvSpPr>
        <p:spPr bwMode="auto">
          <a:xfrm>
            <a:off x="10161217" y="1518495"/>
            <a:ext cx="1285044" cy="5897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pPr defTabSz="866775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705" dirty="0">
                <a:solidFill>
                  <a:schemeClr val="bg2">
                    <a:lumMod val="7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…</a:t>
            </a:r>
            <a:endParaRPr lang="en-US" altLang="zh-CN" sz="3790" dirty="0">
              <a:solidFill>
                <a:schemeClr val="bg2">
                  <a:lumMod val="75000"/>
                </a:schemeClr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8" name="Rectangle 110"/>
          <p:cNvSpPr>
            <a:spLocks noChangeArrowheads="1"/>
          </p:cNvSpPr>
          <p:nvPr/>
        </p:nvSpPr>
        <p:spPr bwMode="auto">
          <a:xfrm>
            <a:off x="6428811" y="1249564"/>
            <a:ext cx="5332992" cy="4982062"/>
          </a:xfrm>
          <a:prstGeom prst="rect">
            <a:avLst/>
          </a:prstGeom>
          <a:solidFill>
            <a:srgbClr val="FFFFCC"/>
          </a:solidFill>
          <a:ln w="9525">
            <a:solidFill>
              <a:schemeClr val="accent1">
                <a:lumMod val="50000"/>
              </a:schemeClr>
            </a:solidFill>
            <a:prstDash val="dash"/>
            <a:miter lim="800000"/>
          </a:ln>
        </p:spPr>
        <p:txBody>
          <a:bodyPr vert="horz" wrap="square" lIns="86699" tIns="43349" rIns="86699" bIns="43349" numCol="1" anchor="t" anchorCtr="0" compatLnSpc="1"/>
          <a:lstStyle/>
          <a:p>
            <a:endParaRPr lang="zh-CN" altLang="en-US" sz="3790"/>
          </a:p>
        </p:txBody>
      </p:sp>
      <p:sp>
        <p:nvSpPr>
          <p:cNvPr id="9" name="Text Box 109"/>
          <p:cNvSpPr txBox="1">
            <a:spLocks noChangeArrowheads="1"/>
          </p:cNvSpPr>
          <p:nvPr/>
        </p:nvSpPr>
        <p:spPr bwMode="auto">
          <a:xfrm>
            <a:off x="8370910" y="1211447"/>
            <a:ext cx="758321" cy="3225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pPr defTabSz="866775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1515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总线</a:t>
            </a:r>
            <a:endParaRPr lang="zh-CN" altLang="en-US" sz="379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Rectangle 104"/>
          <p:cNvSpPr>
            <a:spLocks noChangeArrowheads="1"/>
          </p:cNvSpPr>
          <p:nvPr/>
        </p:nvSpPr>
        <p:spPr bwMode="auto">
          <a:xfrm>
            <a:off x="9810262" y="5529553"/>
            <a:ext cx="1077271" cy="40459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705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R2</a:t>
            </a:r>
          </a:p>
        </p:txBody>
      </p:sp>
      <p:sp>
        <p:nvSpPr>
          <p:cNvPr id="11" name="Rectangle 129"/>
          <p:cNvSpPr>
            <a:spLocks noChangeArrowheads="1"/>
          </p:cNvSpPr>
          <p:nvPr/>
        </p:nvSpPr>
        <p:spPr bwMode="auto">
          <a:xfrm>
            <a:off x="5437174" y="2159943"/>
            <a:ext cx="810414" cy="1491370"/>
          </a:xfrm>
          <a:prstGeom prst="rect">
            <a:avLst/>
          </a:prstGeom>
          <a:solidFill>
            <a:srgbClr val="00B050"/>
          </a:solidFill>
          <a:ln w="28575">
            <a:solidFill>
              <a:srgbClr val="000000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86699" tIns="43349" rIns="86699" bIns="43349" numCol="1" anchor="ctr" anchorCtr="1" compatLnSpc="1"/>
          <a:lstStyle/>
          <a:p>
            <a:pPr algn="ctr" defTabSz="866775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515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MEM</a:t>
            </a:r>
            <a:endParaRPr lang="en-US" altLang="zh-CN" sz="3790" dirty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12" name="任意多边形: 形状 296"/>
          <p:cNvSpPr/>
          <p:nvPr/>
        </p:nvSpPr>
        <p:spPr>
          <a:xfrm rot="5400000">
            <a:off x="7177973" y="4054462"/>
            <a:ext cx="459202" cy="1265333"/>
          </a:xfrm>
          <a:custGeom>
            <a:avLst/>
            <a:gdLst>
              <a:gd name="connsiteX0" fmla="*/ 0 w 375612"/>
              <a:gd name="connsiteY0" fmla="*/ 0 h 683490"/>
              <a:gd name="connsiteX1" fmla="*/ 375612 w 375612"/>
              <a:gd name="connsiteY1" fmla="*/ 237066 h 683490"/>
              <a:gd name="connsiteX2" fmla="*/ 375612 w 375612"/>
              <a:gd name="connsiteY2" fmla="*/ 467975 h 683490"/>
              <a:gd name="connsiteX3" fmla="*/ 6157 w 375612"/>
              <a:gd name="connsiteY3" fmla="*/ 683490 h 683490"/>
              <a:gd name="connsiteX4" fmla="*/ 6157 w 375612"/>
              <a:gd name="connsiteY4" fmla="*/ 406400 h 683490"/>
              <a:gd name="connsiteX5" fmla="*/ 70812 w 375612"/>
              <a:gd name="connsiteY5" fmla="*/ 341745 h 683490"/>
              <a:gd name="connsiteX6" fmla="*/ 9236 w 375612"/>
              <a:gd name="connsiteY6" fmla="*/ 280169 h 683490"/>
              <a:gd name="connsiteX7" fmla="*/ 0 w 375612"/>
              <a:gd name="connsiteY7" fmla="*/ 0 h 683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5612" h="683490">
                <a:moveTo>
                  <a:pt x="0" y="0"/>
                </a:moveTo>
                <a:lnTo>
                  <a:pt x="375612" y="237066"/>
                </a:lnTo>
                <a:lnTo>
                  <a:pt x="375612" y="467975"/>
                </a:lnTo>
                <a:lnTo>
                  <a:pt x="6157" y="683490"/>
                </a:lnTo>
                <a:lnTo>
                  <a:pt x="6157" y="406400"/>
                </a:lnTo>
                <a:lnTo>
                  <a:pt x="70812" y="341745"/>
                </a:lnTo>
                <a:lnTo>
                  <a:pt x="9236" y="280169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5" dirty="0">
              <a:solidFill>
                <a:schemeClr val="tx1"/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13" name="Rectangle 104"/>
          <p:cNvSpPr>
            <a:spLocks noChangeArrowheads="1"/>
          </p:cNvSpPr>
          <p:nvPr/>
        </p:nvSpPr>
        <p:spPr bwMode="auto">
          <a:xfrm>
            <a:off x="9810262" y="4806475"/>
            <a:ext cx="1077271" cy="40459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705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R1</a:t>
            </a:r>
          </a:p>
        </p:txBody>
      </p:sp>
      <p:sp>
        <p:nvSpPr>
          <p:cNvPr id="14" name="Rectangle 104"/>
          <p:cNvSpPr>
            <a:spLocks noChangeArrowheads="1"/>
          </p:cNvSpPr>
          <p:nvPr/>
        </p:nvSpPr>
        <p:spPr bwMode="auto">
          <a:xfrm>
            <a:off x="9810262" y="4083398"/>
            <a:ext cx="1077271" cy="40459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705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R0</a:t>
            </a:r>
          </a:p>
        </p:txBody>
      </p:sp>
      <p:sp>
        <p:nvSpPr>
          <p:cNvPr id="15" name="Rectangle 104"/>
          <p:cNvSpPr>
            <a:spLocks noChangeArrowheads="1"/>
          </p:cNvSpPr>
          <p:nvPr/>
        </p:nvSpPr>
        <p:spPr bwMode="auto">
          <a:xfrm>
            <a:off x="9810262" y="3360320"/>
            <a:ext cx="1077271" cy="40459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705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IR</a:t>
            </a:r>
          </a:p>
        </p:txBody>
      </p:sp>
      <p:sp>
        <p:nvSpPr>
          <p:cNvPr id="16" name="Rectangle 104"/>
          <p:cNvSpPr>
            <a:spLocks noChangeArrowheads="1"/>
          </p:cNvSpPr>
          <p:nvPr/>
        </p:nvSpPr>
        <p:spPr bwMode="auto">
          <a:xfrm>
            <a:off x="9567039" y="2646736"/>
            <a:ext cx="602150" cy="40459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40" b="1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ID</a:t>
            </a:r>
          </a:p>
        </p:txBody>
      </p:sp>
      <p:sp>
        <p:nvSpPr>
          <p:cNvPr id="17" name="Rectangle 104"/>
          <p:cNvSpPr>
            <a:spLocks noChangeArrowheads="1"/>
          </p:cNvSpPr>
          <p:nvPr/>
        </p:nvSpPr>
        <p:spPr bwMode="auto">
          <a:xfrm>
            <a:off x="9573556" y="1914742"/>
            <a:ext cx="1550066" cy="40459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40" b="1" dirty="0">
                <a:solidFill>
                  <a:schemeClr val="tx1"/>
                </a:solidFill>
                <a:latin typeface="Segoe UI Black" panose="020B0A02040204020203" pitchFamily="34" charset="0"/>
                <a:ea typeface="微软雅黑" panose="020B0503020204020204" pitchFamily="34" charset="-122"/>
                <a:cs typeface="Segoe UI Black" panose="020B0A02040204020203" pitchFamily="34" charset="0"/>
              </a:rPr>
              <a:t>操作控制器</a:t>
            </a:r>
            <a:endParaRPr lang="en-US" altLang="zh-CN" sz="1140" b="1" dirty="0">
              <a:solidFill>
                <a:schemeClr val="tx1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7100568" y="4507742"/>
            <a:ext cx="628698" cy="3550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705" b="1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ALU</a:t>
            </a:r>
            <a:endParaRPr lang="zh-CN" altLang="en-US" sz="1705" b="1" dirty="0"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9074688" y="3501776"/>
            <a:ext cx="728683" cy="240131"/>
            <a:chOff x="5939241" y="3396461"/>
            <a:chExt cx="768533" cy="253263"/>
          </a:xfrm>
        </p:grpSpPr>
        <p:sp>
          <p:nvSpPr>
            <p:cNvPr id="20" name="Line 7"/>
            <p:cNvSpPr>
              <a:spLocks noChangeShapeType="1"/>
            </p:cNvSpPr>
            <p:nvPr/>
          </p:nvSpPr>
          <p:spPr bwMode="auto">
            <a:xfrm>
              <a:off x="5939241" y="3396461"/>
              <a:ext cx="768531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6699" tIns="43349" rIns="86699" bIns="43349" numCol="1" anchor="t" anchorCtr="0" compatLnSpc="1"/>
            <a:lstStyle/>
            <a:p>
              <a:endParaRPr lang="zh-CN" altLang="en-US" sz="3790">
                <a:solidFill>
                  <a:schemeClr val="bg2">
                    <a:lumMod val="75000"/>
                  </a:schemeClr>
                </a:solidFill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grpSp>
          <p:nvGrpSpPr>
            <p:cNvPr id="21" name="组合 20"/>
            <p:cNvGrpSpPr/>
            <p:nvPr/>
          </p:nvGrpSpPr>
          <p:grpSpPr>
            <a:xfrm rot="16200000">
              <a:off x="6243942" y="3185892"/>
              <a:ext cx="159131" cy="768533"/>
              <a:chOff x="6712622" y="6427719"/>
              <a:chExt cx="159131" cy="768533"/>
            </a:xfrm>
          </p:grpSpPr>
          <p:cxnSp>
            <p:nvCxnSpPr>
              <p:cNvPr id="22" name="直接连接符 21"/>
              <p:cNvCxnSpPr/>
              <p:nvPr/>
            </p:nvCxnSpPr>
            <p:spPr>
              <a:xfrm rot="5400000" flipH="1">
                <a:off x="6407921" y="6811986"/>
                <a:ext cx="768533" cy="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23" name="等腰三角形 22"/>
              <p:cNvSpPr/>
              <p:nvPr/>
            </p:nvSpPr>
            <p:spPr>
              <a:xfrm>
                <a:off x="6712622" y="6708917"/>
                <a:ext cx="159131" cy="148725"/>
              </a:xfrm>
              <a:prstGeom prst="triangle">
                <a:avLst/>
              </a:prstGeom>
              <a:solidFill>
                <a:schemeClr val="bg1"/>
              </a:solidFill>
              <a:ln w="19050">
                <a:solidFill>
                  <a:srgbClr val="000000"/>
                </a:solidFill>
                <a:round/>
                <a:tailEnd type="triangle" w="lg" len="lg"/>
              </a:ln>
            </p:spPr>
            <p:txBody>
              <a:bodyPr vert="horz" wrap="square" lIns="86699" tIns="43349" rIns="86699" bIns="43349" numCol="1" anchor="t" anchorCtr="0" compatLnSpc="1"/>
              <a:lstStyle/>
              <a:p>
                <a:endParaRPr lang="zh-CN" altLang="en-US" sz="3790">
                  <a:solidFill>
                    <a:schemeClr val="bg2">
                      <a:lumMod val="75000"/>
                    </a:schemeClr>
                  </a:solidFill>
                  <a:latin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</p:grpSp>
      </p:grpSp>
      <p:sp>
        <p:nvSpPr>
          <p:cNvPr id="24" name="Line 7"/>
          <p:cNvSpPr>
            <a:spLocks noChangeShapeType="1"/>
          </p:cNvSpPr>
          <p:nvPr/>
        </p:nvSpPr>
        <p:spPr bwMode="auto">
          <a:xfrm>
            <a:off x="9074076" y="4219142"/>
            <a:ext cx="728681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endParaRPr lang="zh-CN" altLang="en-US" sz="3790">
              <a:solidFill>
                <a:schemeClr val="bg2">
                  <a:lumMod val="75000"/>
                </a:schemeClr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cxnSp>
        <p:nvCxnSpPr>
          <p:cNvPr id="25" name="直接连接符 24"/>
          <p:cNvCxnSpPr/>
          <p:nvPr/>
        </p:nvCxnSpPr>
        <p:spPr>
          <a:xfrm flipH="1">
            <a:off x="9074078" y="4383834"/>
            <a:ext cx="728683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6" name="等腰三角形 25"/>
          <p:cNvSpPr/>
          <p:nvPr/>
        </p:nvSpPr>
        <p:spPr>
          <a:xfrm rot="16200000">
            <a:off x="9335761" y="4313328"/>
            <a:ext cx="150880" cy="141013"/>
          </a:xfrm>
          <a:prstGeom prst="triangle">
            <a:avLst/>
          </a:prstGeom>
          <a:solidFill>
            <a:schemeClr val="bg1"/>
          </a:solidFill>
          <a:ln w="19050">
            <a:solidFill>
              <a:srgbClr val="000000"/>
            </a:solidFill>
            <a:round/>
            <a:tailEnd type="triangle" w="lg" len="lg"/>
          </a:ln>
        </p:spPr>
        <p:txBody>
          <a:bodyPr vert="horz" wrap="square" lIns="86699" tIns="43349" rIns="86699" bIns="43349" numCol="1" anchor="t" anchorCtr="0" compatLnSpc="1"/>
          <a:lstStyle/>
          <a:p>
            <a:pPr algn="ctr"/>
            <a:endParaRPr lang="zh-CN" altLang="en-US" sz="3790">
              <a:solidFill>
                <a:schemeClr val="bg2">
                  <a:lumMod val="75000"/>
                </a:schemeClr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6247589" y="3027360"/>
            <a:ext cx="1064807" cy="232317"/>
            <a:chOff x="660658" y="4143960"/>
            <a:chExt cx="1123039" cy="245022"/>
          </a:xfrm>
        </p:grpSpPr>
        <p:cxnSp>
          <p:nvCxnSpPr>
            <p:cNvPr id="28" name="直接连接符 27"/>
            <p:cNvCxnSpPr/>
            <p:nvPr/>
          </p:nvCxnSpPr>
          <p:spPr>
            <a:xfrm flipH="1">
              <a:off x="660658" y="4233051"/>
              <a:ext cx="1103989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9" name="等腰三角形 28"/>
            <p:cNvSpPr/>
            <p:nvPr/>
          </p:nvSpPr>
          <p:spPr>
            <a:xfrm rot="16200000">
              <a:off x="1110183" y="4149163"/>
              <a:ext cx="159131" cy="148725"/>
            </a:xfrm>
            <a:prstGeom prst="triangle">
              <a:avLst/>
            </a:prstGeom>
            <a:solidFill>
              <a:schemeClr val="bg1"/>
            </a:solidFill>
            <a:ln w="19050">
              <a:solidFill>
                <a:srgbClr val="000000"/>
              </a:solidFill>
              <a:round/>
              <a:tailEnd type="triangle" w="lg" len="lg"/>
            </a:ln>
          </p:spPr>
          <p:txBody>
            <a:bodyPr vert="horz" wrap="square" lIns="86699" tIns="43349" rIns="86699" bIns="43349" numCol="1" anchor="t" anchorCtr="0" compatLnSpc="1"/>
            <a:lstStyle/>
            <a:p>
              <a:pPr algn="ctr"/>
              <a:endParaRPr lang="zh-CN" altLang="en-US" sz="3790">
                <a:solidFill>
                  <a:schemeClr val="bg2">
                    <a:lumMod val="75000"/>
                  </a:schemeClr>
                </a:solidFill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30" name="Line 7"/>
            <p:cNvSpPr>
              <a:spLocks noChangeShapeType="1"/>
            </p:cNvSpPr>
            <p:nvPr/>
          </p:nvSpPr>
          <p:spPr bwMode="auto">
            <a:xfrm>
              <a:off x="679709" y="4388982"/>
              <a:ext cx="1103988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6699" tIns="43349" rIns="86699" bIns="43349" numCol="1" anchor="t" anchorCtr="0" compatLnSpc="1"/>
            <a:lstStyle/>
            <a:p>
              <a:endParaRPr lang="zh-CN" altLang="en-US" sz="3790">
                <a:solidFill>
                  <a:schemeClr val="bg2">
                    <a:lumMod val="75000"/>
                  </a:schemeClr>
                </a:solidFill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9074076" y="4942272"/>
            <a:ext cx="728683" cy="231100"/>
            <a:chOff x="5939241" y="3396461"/>
            <a:chExt cx="768533" cy="243738"/>
          </a:xfrm>
        </p:grpSpPr>
        <p:sp>
          <p:nvSpPr>
            <p:cNvPr id="32" name="Line 7"/>
            <p:cNvSpPr>
              <a:spLocks noChangeShapeType="1"/>
            </p:cNvSpPr>
            <p:nvPr/>
          </p:nvSpPr>
          <p:spPr bwMode="auto">
            <a:xfrm>
              <a:off x="5939241" y="3396461"/>
              <a:ext cx="768531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6699" tIns="43349" rIns="86699" bIns="43349" numCol="1" anchor="t" anchorCtr="0" compatLnSpc="1"/>
            <a:lstStyle/>
            <a:p>
              <a:endParaRPr lang="zh-CN" altLang="en-US" sz="3790">
                <a:solidFill>
                  <a:schemeClr val="bg2">
                    <a:lumMod val="75000"/>
                  </a:schemeClr>
                </a:solidFill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grpSp>
          <p:nvGrpSpPr>
            <p:cNvPr id="33" name="组合 32"/>
            <p:cNvGrpSpPr/>
            <p:nvPr/>
          </p:nvGrpSpPr>
          <p:grpSpPr>
            <a:xfrm rot="16200000">
              <a:off x="6243942" y="3176367"/>
              <a:ext cx="159131" cy="768533"/>
              <a:chOff x="6722147" y="6427719"/>
              <a:chExt cx="159131" cy="768533"/>
            </a:xfrm>
          </p:grpSpPr>
          <p:cxnSp>
            <p:nvCxnSpPr>
              <p:cNvPr id="34" name="直接连接符 33"/>
              <p:cNvCxnSpPr/>
              <p:nvPr/>
            </p:nvCxnSpPr>
            <p:spPr>
              <a:xfrm rot="5400000" flipH="1">
                <a:off x="6407921" y="6811986"/>
                <a:ext cx="768533" cy="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35" name="等腰三角形 34"/>
              <p:cNvSpPr/>
              <p:nvPr/>
            </p:nvSpPr>
            <p:spPr>
              <a:xfrm>
                <a:off x="6722147" y="6708917"/>
                <a:ext cx="159131" cy="148725"/>
              </a:xfrm>
              <a:prstGeom prst="triangle">
                <a:avLst/>
              </a:prstGeom>
              <a:solidFill>
                <a:schemeClr val="bg1"/>
              </a:solidFill>
              <a:ln w="19050">
                <a:solidFill>
                  <a:srgbClr val="000000"/>
                </a:solidFill>
                <a:round/>
                <a:tailEnd type="triangle" w="lg" len="lg"/>
              </a:ln>
            </p:spPr>
            <p:txBody>
              <a:bodyPr vert="horz" wrap="square" lIns="86699" tIns="43349" rIns="86699" bIns="43349" numCol="1" anchor="t" anchorCtr="0" compatLnSpc="1"/>
              <a:lstStyle/>
              <a:p>
                <a:endParaRPr lang="zh-CN" altLang="en-US" sz="3790">
                  <a:solidFill>
                    <a:schemeClr val="bg2">
                      <a:lumMod val="75000"/>
                    </a:schemeClr>
                  </a:solidFill>
                  <a:latin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</p:grpSp>
      </p:grpSp>
      <p:grpSp>
        <p:nvGrpSpPr>
          <p:cNvPr id="36" name="组合 35"/>
          <p:cNvGrpSpPr/>
          <p:nvPr/>
        </p:nvGrpSpPr>
        <p:grpSpPr>
          <a:xfrm>
            <a:off x="9074076" y="5665402"/>
            <a:ext cx="728683" cy="240131"/>
            <a:chOff x="5939241" y="3396461"/>
            <a:chExt cx="768533" cy="253263"/>
          </a:xfrm>
        </p:grpSpPr>
        <p:sp>
          <p:nvSpPr>
            <p:cNvPr id="37" name="Line 7"/>
            <p:cNvSpPr>
              <a:spLocks noChangeShapeType="1"/>
            </p:cNvSpPr>
            <p:nvPr/>
          </p:nvSpPr>
          <p:spPr bwMode="auto">
            <a:xfrm>
              <a:off x="5939241" y="3396461"/>
              <a:ext cx="768531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6699" tIns="43349" rIns="86699" bIns="43349" numCol="1" anchor="t" anchorCtr="0" compatLnSpc="1"/>
            <a:lstStyle/>
            <a:p>
              <a:endParaRPr lang="zh-CN" altLang="en-US" sz="3790">
                <a:solidFill>
                  <a:schemeClr val="bg2">
                    <a:lumMod val="75000"/>
                  </a:schemeClr>
                </a:solidFill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grpSp>
          <p:nvGrpSpPr>
            <p:cNvPr id="38" name="组合 37"/>
            <p:cNvGrpSpPr/>
            <p:nvPr/>
          </p:nvGrpSpPr>
          <p:grpSpPr>
            <a:xfrm rot="16200000">
              <a:off x="6243942" y="3185892"/>
              <a:ext cx="159131" cy="768533"/>
              <a:chOff x="6712622" y="6427719"/>
              <a:chExt cx="159131" cy="768533"/>
            </a:xfrm>
          </p:grpSpPr>
          <p:cxnSp>
            <p:nvCxnSpPr>
              <p:cNvPr id="39" name="直接连接符 38"/>
              <p:cNvCxnSpPr/>
              <p:nvPr/>
            </p:nvCxnSpPr>
            <p:spPr>
              <a:xfrm rot="5400000" flipH="1">
                <a:off x="6407921" y="6811986"/>
                <a:ext cx="768533" cy="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40" name="等腰三角形 39"/>
              <p:cNvSpPr/>
              <p:nvPr/>
            </p:nvSpPr>
            <p:spPr>
              <a:xfrm>
                <a:off x="6712622" y="6708917"/>
                <a:ext cx="159131" cy="148725"/>
              </a:xfrm>
              <a:prstGeom prst="triangle">
                <a:avLst/>
              </a:prstGeom>
              <a:solidFill>
                <a:schemeClr val="bg1"/>
              </a:solidFill>
              <a:ln w="19050">
                <a:solidFill>
                  <a:srgbClr val="000000"/>
                </a:solidFill>
                <a:round/>
                <a:tailEnd type="triangle" w="lg" len="lg"/>
              </a:ln>
            </p:spPr>
            <p:txBody>
              <a:bodyPr vert="horz" wrap="square" lIns="86699" tIns="43349" rIns="86699" bIns="43349" numCol="1" anchor="t" anchorCtr="0" compatLnSpc="1"/>
              <a:lstStyle/>
              <a:p>
                <a:endParaRPr lang="zh-CN" altLang="en-US" sz="3790">
                  <a:solidFill>
                    <a:schemeClr val="bg2">
                      <a:lumMod val="75000"/>
                    </a:schemeClr>
                  </a:solidFill>
                  <a:latin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</p:grpSp>
      </p:grpSp>
      <p:sp>
        <p:nvSpPr>
          <p:cNvPr id="41" name="Line 7"/>
          <p:cNvSpPr>
            <a:spLocks noChangeShapeType="1"/>
          </p:cNvSpPr>
          <p:nvPr/>
        </p:nvSpPr>
        <p:spPr bwMode="auto">
          <a:xfrm rot="16200000">
            <a:off x="9790848" y="3216698"/>
            <a:ext cx="310350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endParaRPr lang="zh-CN" altLang="en-US" sz="3790"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42" name="Line 7"/>
          <p:cNvSpPr>
            <a:spLocks noChangeShapeType="1"/>
          </p:cNvSpPr>
          <p:nvPr/>
        </p:nvSpPr>
        <p:spPr bwMode="auto">
          <a:xfrm rot="16200000">
            <a:off x="9712939" y="2489623"/>
            <a:ext cx="310350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endParaRPr lang="zh-CN" altLang="en-US" sz="3790"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43" name="Line 7"/>
          <p:cNvSpPr>
            <a:spLocks noChangeShapeType="1"/>
          </p:cNvSpPr>
          <p:nvPr/>
        </p:nvSpPr>
        <p:spPr bwMode="auto">
          <a:xfrm rot="16200000">
            <a:off x="10521361" y="2494297"/>
            <a:ext cx="310350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endParaRPr lang="zh-CN" altLang="en-US" sz="3790"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44" name="Rectangle 104"/>
          <p:cNvSpPr>
            <a:spLocks noChangeArrowheads="1"/>
          </p:cNvSpPr>
          <p:nvPr/>
        </p:nvSpPr>
        <p:spPr bwMode="auto">
          <a:xfrm>
            <a:off x="10258306" y="2645923"/>
            <a:ext cx="858666" cy="40459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40" b="1" dirty="0">
                <a:solidFill>
                  <a:schemeClr val="tx1"/>
                </a:solidFill>
                <a:latin typeface="Segoe UI Black" panose="020B0A02040204020203" pitchFamily="34" charset="0"/>
                <a:ea typeface="微软雅黑" panose="020B0503020204020204" pitchFamily="34" charset="-122"/>
                <a:cs typeface="Segoe UI Black" panose="020B0A02040204020203" pitchFamily="34" charset="0"/>
              </a:rPr>
              <a:t>时序部件</a:t>
            </a:r>
            <a:endParaRPr lang="en-US" altLang="zh-CN" sz="1140" b="1" dirty="0">
              <a:solidFill>
                <a:schemeClr val="tx1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45" name="Line 7"/>
          <p:cNvSpPr>
            <a:spLocks noChangeShapeType="1"/>
          </p:cNvSpPr>
          <p:nvPr/>
        </p:nvSpPr>
        <p:spPr bwMode="auto">
          <a:xfrm flipH="1">
            <a:off x="8176063" y="1821340"/>
            <a:ext cx="792273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endParaRPr lang="zh-CN" altLang="en-US" sz="3790">
              <a:solidFill>
                <a:schemeClr val="bg2">
                  <a:lumMod val="75000"/>
                </a:schemeClr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cxnSp>
        <p:nvCxnSpPr>
          <p:cNvPr id="46" name="直接连接符 45"/>
          <p:cNvCxnSpPr/>
          <p:nvPr/>
        </p:nvCxnSpPr>
        <p:spPr>
          <a:xfrm>
            <a:off x="8184506" y="1986035"/>
            <a:ext cx="804233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7" name="等腰三角形 46"/>
          <p:cNvSpPr/>
          <p:nvPr/>
        </p:nvSpPr>
        <p:spPr>
          <a:xfrm rot="5400000" flipH="1">
            <a:off x="8498373" y="1915529"/>
            <a:ext cx="150880" cy="141013"/>
          </a:xfrm>
          <a:prstGeom prst="triangle">
            <a:avLst/>
          </a:prstGeom>
          <a:solidFill>
            <a:schemeClr val="bg1"/>
          </a:solidFill>
          <a:ln w="19050">
            <a:solidFill>
              <a:srgbClr val="000000"/>
            </a:solidFill>
            <a:round/>
            <a:tailEnd type="triangle" w="lg" len="lg"/>
          </a:ln>
        </p:spPr>
        <p:txBody>
          <a:bodyPr vert="horz" wrap="square" lIns="86699" tIns="43349" rIns="86699" bIns="43349" numCol="1" anchor="t" anchorCtr="0" compatLnSpc="1"/>
          <a:lstStyle/>
          <a:p>
            <a:endParaRPr lang="zh-CN" altLang="en-US" sz="3790">
              <a:solidFill>
                <a:schemeClr val="bg2">
                  <a:lumMod val="75000"/>
                </a:schemeClr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cxnSp>
        <p:nvCxnSpPr>
          <p:cNvPr id="48" name="直接连接符 47"/>
          <p:cNvCxnSpPr/>
          <p:nvPr/>
        </p:nvCxnSpPr>
        <p:spPr>
          <a:xfrm>
            <a:off x="8184505" y="3275035"/>
            <a:ext cx="783831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9" name="等腰三角形 48"/>
          <p:cNvSpPr/>
          <p:nvPr/>
        </p:nvSpPr>
        <p:spPr>
          <a:xfrm rot="5400000" flipH="1">
            <a:off x="8498373" y="3214780"/>
            <a:ext cx="150880" cy="141013"/>
          </a:xfrm>
          <a:prstGeom prst="triangle">
            <a:avLst/>
          </a:prstGeom>
          <a:solidFill>
            <a:schemeClr val="bg1"/>
          </a:solidFill>
          <a:ln w="19050">
            <a:solidFill>
              <a:srgbClr val="000000"/>
            </a:solidFill>
            <a:round/>
            <a:tailEnd type="triangle" w="lg" len="lg"/>
          </a:ln>
        </p:spPr>
        <p:txBody>
          <a:bodyPr vert="horz" wrap="square" lIns="86699" tIns="43349" rIns="86699" bIns="43349" numCol="1" anchor="t" anchorCtr="0" compatLnSpc="1"/>
          <a:lstStyle/>
          <a:p>
            <a:endParaRPr lang="zh-CN" altLang="en-US" sz="3790">
              <a:solidFill>
                <a:schemeClr val="bg2">
                  <a:lumMod val="75000"/>
                </a:schemeClr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cxnSp>
        <p:nvCxnSpPr>
          <p:cNvPr id="50" name="直接连接符 49"/>
          <p:cNvCxnSpPr>
            <a:stCxn id="61" idx="3"/>
          </p:cNvCxnSpPr>
          <p:nvPr/>
        </p:nvCxnSpPr>
        <p:spPr>
          <a:xfrm>
            <a:off x="7598194" y="5451846"/>
            <a:ext cx="1379295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1" name="等腰三角形 50"/>
          <p:cNvSpPr/>
          <p:nvPr/>
        </p:nvSpPr>
        <p:spPr>
          <a:xfrm rot="5400000" flipH="1">
            <a:off x="8200384" y="5383982"/>
            <a:ext cx="150880" cy="141013"/>
          </a:xfrm>
          <a:prstGeom prst="triangle">
            <a:avLst/>
          </a:prstGeom>
          <a:solidFill>
            <a:schemeClr val="bg1"/>
          </a:solidFill>
          <a:ln w="19050">
            <a:solidFill>
              <a:srgbClr val="000000"/>
            </a:solidFill>
            <a:round/>
            <a:tailEnd type="triangle" w="lg" len="lg"/>
          </a:ln>
        </p:spPr>
        <p:txBody>
          <a:bodyPr vert="horz" wrap="square" lIns="86699" tIns="43349" rIns="86699" bIns="43349" numCol="1" anchor="t" anchorCtr="0" compatLnSpc="1"/>
          <a:lstStyle/>
          <a:p>
            <a:endParaRPr lang="zh-CN" altLang="en-US" sz="3790">
              <a:solidFill>
                <a:schemeClr val="bg2">
                  <a:lumMod val="75000"/>
                </a:schemeClr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cxnSp>
        <p:nvCxnSpPr>
          <p:cNvPr id="52" name="直接连接符 51"/>
          <p:cNvCxnSpPr/>
          <p:nvPr/>
        </p:nvCxnSpPr>
        <p:spPr>
          <a:xfrm>
            <a:off x="7075797" y="4118091"/>
            <a:ext cx="0" cy="342803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3" name="Line 7"/>
          <p:cNvSpPr>
            <a:spLocks noChangeShapeType="1"/>
          </p:cNvSpPr>
          <p:nvPr/>
        </p:nvSpPr>
        <p:spPr bwMode="auto">
          <a:xfrm flipH="1">
            <a:off x="8164815" y="2311979"/>
            <a:ext cx="812675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endParaRPr lang="zh-CN" altLang="en-US" sz="3790">
              <a:solidFill>
                <a:schemeClr val="bg2">
                  <a:lumMod val="75000"/>
                </a:schemeClr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54" name="Rectangle 104"/>
          <p:cNvSpPr>
            <a:spLocks noChangeArrowheads="1"/>
          </p:cNvSpPr>
          <p:nvPr/>
        </p:nvSpPr>
        <p:spPr bwMode="auto">
          <a:xfrm>
            <a:off x="7328231" y="1672486"/>
            <a:ext cx="847833" cy="40459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705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PC</a:t>
            </a:r>
          </a:p>
        </p:txBody>
      </p:sp>
      <p:sp>
        <p:nvSpPr>
          <p:cNvPr id="55" name="Rectangle 104"/>
          <p:cNvSpPr>
            <a:spLocks noChangeArrowheads="1"/>
          </p:cNvSpPr>
          <p:nvPr/>
        </p:nvSpPr>
        <p:spPr bwMode="auto">
          <a:xfrm>
            <a:off x="7319444" y="2222870"/>
            <a:ext cx="847833" cy="40459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705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AR</a:t>
            </a:r>
          </a:p>
        </p:txBody>
      </p:sp>
      <p:sp>
        <p:nvSpPr>
          <p:cNvPr id="56" name="Rectangle 104"/>
          <p:cNvSpPr>
            <a:spLocks noChangeArrowheads="1"/>
          </p:cNvSpPr>
          <p:nvPr/>
        </p:nvSpPr>
        <p:spPr bwMode="auto">
          <a:xfrm>
            <a:off x="7319444" y="2999108"/>
            <a:ext cx="847833" cy="40459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705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DR</a:t>
            </a:r>
          </a:p>
        </p:txBody>
      </p:sp>
      <p:cxnSp>
        <p:nvCxnSpPr>
          <p:cNvPr id="57" name="直接连接符 56"/>
          <p:cNvCxnSpPr>
            <a:stCxn id="60" idx="1"/>
          </p:cNvCxnSpPr>
          <p:nvPr/>
        </p:nvCxnSpPr>
        <p:spPr>
          <a:xfrm>
            <a:off x="7773426" y="4201081"/>
            <a:ext cx="0" cy="257306"/>
          </a:xfrm>
          <a:prstGeom prst="line">
            <a:avLst/>
          </a:prstGeom>
          <a:noFill/>
          <a:ln w="19050" cap="sq">
            <a:solidFill>
              <a:srgbClr val="000000"/>
            </a:solidFill>
            <a:rou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8" name="Line 7"/>
          <p:cNvSpPr>
            <a:spLocks noChangeShapeType="1"/>
          </p:cNvSpPr>
          <p:nvPr/>
        </p:nvSpPr>
        <p:spPr bwMode="auto">
          <a:xfrm flipH="1">
            <a:off x="7328230" y="3922409"/>
            <a:ext cx="1649259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endParaRPr lang="zh-CN" altLang="en-US" sz="3790">
              <a:solidFill>
                <a:schemeClr val="bg2">
                  <a:lumMod val="75000"/>
                </a:schemeClr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59" name="Rectangle 104"/>
          <p:cNvSpPr>
            <a:spLocks noChangeArrowheads="1"/>
          </p:cNvSpPr>
          <p:nvPr/>
        </p:nvSpPr>
        <p:spPr bwMode="auto">
          <a:xfrm>
            <a:off x="6929040" y="3740595"/>
            <a:ext cx="399191" cy="40459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705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X</a:t>
            </a:r>
          </a:p>
        </p:txBody>
      </p:sp>
      <p:sp>
        <p:nvSpPr>
          <p:cNvPr id="60" name="Line 7"/>
          <p:cNvSpPr>
            <a:spLocks noChangeShapeType="1"/>
          </p:cNvSpPr>
          <p:nvPr/>
        </p:nvSpPr>
        <p:spPr bwMode="auto">
          <a:xfrm flipH="1">
            <a:off x="7773426" y="4201080"/>
            <a:ext cx="1204064" cy="0"/>
          </a:xfrm>
          <a:prstGeom prst="line">
            <a:avLst/>
          </a:prstGeom>
          <a:noFill/>
          <a:ln w="19050" cap="sq">
            <a:solidFill>
              <a:srgbClr val="000000"/>
            </a:solidFill>
            <a:round/>
            <a:tailEnd type="non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endParaRPr lang="zh-CN" altLang="en-US" sz="3790">
              <a:solidFill>
                <a:schemeClr val="bg2">
                  <a:lumMod val="75000"/>
                </a:schemeClr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61" name="Rectangle 104"/>
          <p:cNvSpPr>
            <a:spLocks noChangeArrowheads="1"/>
          </p:cNvSpPr>
          <p:nvPr/>
        </p:nvSpPr>
        <p:spPr bwMode="auto">
          <a:xfrm>
            <a:off x="7199003" y="5249551"/>
            <a:ext cx="399191" cy="40459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515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Z</a:t>
            </a:r>
          </a:p>
        </p:txBody>
      </p:sp>
      <p:cxnSp>
        <p:nvCxnSpPr>
          <p:cNvPr id="62" name="直接连接符 61"/>
          <p:cNvCxnSpPr/>
          <p:nvPr/>
        </p:nvCxnSpPr>
        <p:spPr>
          <a:xfrm>
            <a:off x="7405944" y="4916729"/>
            <a:ext cx="0" cy="32259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3" name="Text Box 108"/>
          <p:cNvSpPr txBox="1">
            <a:spLocks noChangeArrowheads="1"/>
          </p:cNvSpPr>
          <p:nvPr/>
        </p:nvSpPr>
        <p:spPr bwMode="auto">
          <a:xfrm>
            <a:off x="6915745" y="4437462"/>
            <a:ext cx="289065" cy="2602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pPr defTabSz="866775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140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A</a:t>
            </a:r>
            <a:endParaRPr lang="en-US" altLang="zh-CN" sz="3790" dirty="0"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64" name="Text Box 107"/>
          <p:cNvSpPr txBox="1">
            <a:spLocks noChangeArrowheads="1"/>
          </p:cNvSpPr>
          <p:nvPr/>
        </p:nvSpPr>
        <p:spPr bwMode="auto">
          <a:xfrm>
            <a:off x="7646943" y="4425672"/>
            <a:ext cx="261145" cy="2485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pPr defTabSz="866775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140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B</a:t>
            </a:r>
            <a:endParaRPr lang="en-US" altLang="zh-CN" sz="3790" dirty="0"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65" name="Line 117"/>
          <p:cNvSpPr>
            <a:spLocks noChangeShapeType="1"/>
          </p:cNvSpPr>
          <p:nvPr/>
        </p:nvSpPr>
        <p:spPr bwMode="auto">
          <a:xfrm flipV="1">
            <a:off x="9790332" y="1638629"/>
            <a:ext cx="0" cy="276455"/>
          </a:xfrm>
          <a:prstGeom prst="line">
            <a:avLst/>
          </a:prstGeom>
          <a:noFill/>
          <a:ln w="12700">
            <a:solidFill>
              <a:srgbClr val="0066FF"/>
            </a:solidFill>
            <a:round/>
            <a:headEnd w="lg" len="lg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endParaRPr lang="zh-CN" altLang="en-US" sz="3790">
              <a:solidFill>
                <a:schemeClr val="bg2">
                  <a:lumMod val="75000"/>
                </a:schemeClr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66" name="Line 117"/>
          <p:cNvSpPr>
            <a:spLocks noChangeShapeType="1"/>
          </p:cNvSpPr>
          <p:nvPr/>
        </p:nvSpPr>
        <p:spPr bwMode="auto">
          <a:xfrm flipV="1">
            <a:off x="9926961" y="1638629"/>
            <a:ext cx="985" cy="276455"/>
          </a:xfrm>
          <a:prstGeom prst="line">
            <a:avLst/>
          </a:prstGeom>
          <a:noFill/>
          <a:ln w="12700">
            <a:solidFill>
              <a:schemeClr val="bg2">
                <a:lumMod val="50000"/>
              </a:schemeClr>
            </a:solidFill>
            <a:round/>
            <a:headEnd w="lg" len="lg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endParaRPr lang="zh-CN" altLang="en-US" sz="3790">
              <a:solidFill>
                <a:schemeClr val="bg2">
                  <a:lumMod val="75000"/>
                </a:schemeClr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67" name="Line 117"/>
          <p:cNvSpPr>
            <a:spLocks noChangeShapeType="1"/>
          </p:cNvSpPr>
          <p:nvPr/>
        </p:nvSpPr>
        <p:spPr bwMode="auto">
          <a:xfrm flipV="1">
            <a:off x="10758320" y="1638629"/>
            <a:ext cx="0" cy="276456"/>
          </a:xfrm>
          <a:prstGeom prst="line">
            <a:avLst/>
          </a:prstGeom>
          <a:noFill/>
          <a:ln w="12700">
            <a:solidFill>
              <a:schemeClr val="bg2">
                <a:lumMod val="50000"/>
              </a:schemeClr>
            </a:solidFill>
            <a:round/>
            <a:headEnd w="lg" len="lg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endParaRPr lang="zh-CN" altLang="en-US" sz="3790">
              <a:solidFill>
                <a:schemeClr val="bg2">
                  <a:lumMod val="75000"/>
                </a:schemeClr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68" name="Line 117"/>
          <p:cNvSpPr>
            <a:spLocks noChangeShapeType="1"/>
          </p:cNvSpPr>
          <p:nvPr/>
        </p:nvSpPr>
        <p:spPr bwMode="auto">
          <a:xfrm flipV="1">
            <a:off x="10903315" y="1641928"/>
            <a:ext cx="0" cy="273156"/>
          </a:xfrm>
          <a:prstGeom prst="line">
            <a:avLst/>
          </a:prstGeom>
          <a:noFill/>
          <a:ln w="12700">
            <a:solidFill>
              <a:srgbClr val="0066FF"/>
            </a:solidFill>
            <a:round/>
            <a:headEnd w="lg" len="lg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endParaRPr lang="zh-CN" altLang="en-US" sz="3790">
              <a:solidFill>
                <a:schemeClr val="bg2">
                  <a:lumMod val="75000"/>
                </a:schemeClr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grpSp>
        <p:nvGrpSpPr>
          <p:cNvPr id="69" name="组合 68"/>
          <p:cNvGrpSpPr/>
          <p:nvPr/>
        </p:nvGrpSpPr>
        <p:grpSpPr>
          <a:xfrm>
            <a:off x="5665133" y="1818594"/>
            <a:ext cx="5744860" cy="3993548"/>
            <a:chOff x="4362559" y="1534238"/>
            <a:chExt cx="6059032" cy="4211945"/>
          </a:xfrm>
        </p:grpSpPr>
        <p:grpSp>
          <p:nvGrpSpPr>
            <p:cNvPr id="70" name="组合 69"/>
            <p:cNvGrpSpPr/>
            <p:nvPr/>
          </p:nvGrpSpPr>
          <p:grpSpPr>
            <a:xfrm>
              <a:off x="9877331" y="3288370"/>
              <a:ext cx="544260" cy="171711"/>
              <a:chOff x="10136647" y="3405134"/>
              <a:chExt cx="544260" cy="171711"/>
            </a:xfrm>
          </p:grpSpPr>
          <p:cxnSp>
            <p:nvCxnSpPr>
              <p:cNvPr id="100" name="直接箭头连接符 99"/>
              <p:cNvCxnSpPr/>
              <p:nvPr/>
            </p:nvCxnSpPr>
            <p:spPr>
              <a:xfrm flipH="1">
                <a:off x="10136647" y="3405134"/>
                <a:ext cx="544260" cy="0"/>
              </a:xfrm>
              <a:prstGeom prst="straightConnector1">
                <a:avLst/>
              </a:prstGeom>
              <a:noFill/>
              <a:ln w="12700">
                <a:solidFill>
                  <a:schemeClr val="bg2">
                    <a:lumMod val="50000"/>
                  </a:schemeClr>
                </a:solidFill>
                <a:round/>
                <a:headEnd w="lg" len="lg"/>
                <a:tailEnd type="stealth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01" name="直接箭头连接符 100"/>
              <p:cNvCxnSpPr/>
              <p:nvPr/>
            </p:nvCxnSpPr>
            <p:spPr>
              <a:xfrm flipH="1">
                <a:off x="10136647" y="3576845"/>
                <a:ext cx="544260" cy="0"/>
              </a:xfrm>
              <a:prstGeom prst="straightConnector1">
                <a:avLst/>
              </a:prstGeom>
              <a:noFill/>
              <a:ln w="12700">
                <a:solidFill>
                  <a:schemeClr val="bg2">
                    <a:lumMod val="50000"/>
                  </a:schemeClr>
                </a:solidFill>
                <a:round/>
                <a:headEnd w="lg" len="lg"/>
                <a:tailEnd type="stealth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cxnSp>
          <p:nvCxnSpPr>
            <p:cNvPr id="71" name="直接箭头连接符 70"/>
            <p:cNvCxnSpPr/>
            <p:nvPr/>
          </p:nvCxnSpPr>
          <p:spPr>
            <a:xfrm flipH="1">
              <a:off x="9877331" y="4050404"/>
              <a:ext cx="544260" cy="0"/>
            </a:xfrm>
            <a:prstGeom prst="straightConnector1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round/>
              <a:headEnd w="lg" len="lg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2" name="直接箭头连接符 71"/>
            <p:cNvCxnSpPr/>
            <p:nvPr/>
          </p:nvCxnSpPr>
          <p:spPr>
            <a:xfrm flipH="1">
              <a:off x="9877331" y="4222115"/>
              <a:ext cx="544260" cy="0"/>
            </a:xfrm>
            <a:prstGeom prst="straightConnector1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round/>
              <a:headEnd w="lg" len="lg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73" name="组合 72"/>
            <p:cNvGrpSpPr/>
            <p:nvPr/>
          </p:nvGrpSpPr>
          <p:grpSpPr>
            <a:xfrm>
              <a:off x="9877331" y="4812438"/>
              <a:ext cx="544260" cy="171711"/>
              <a:chOff x="10136647" y="3405134"/>
              <a:chExt cx="544260" cy="171711"/>
            </a:xfrm>
          </p:grpSpPr>
          <p:cxnSp>
            <p:nvCxnSpPr>
              <p:cNvPr id="98" name="直接箭头连接符 97"/>
              <p:cNvCxnSpPr/>
              <p:nvPr/>
            </p:nvCxnSpPr>
            <p:spPr>
              <a:xfrm flipH="1">
                <a:off x="10136647" y="3405134"/>
                <a:ext cx="544260" cy="0"/>
              </a:xfrm>
              <a:prstGeom prst="straightConnector1">
                <a:avLst/>
              </a:prstGeom>
              <a:noFill/>
              <a:ln w="12700">
                <a:solidFill>
                  <a:schemeClr val="bg2">
                    <a:lumMod val="50000"/>
                  </a:schemeClr>
                </a:solidFill>
                <a:round/>
                <a:headEnd w="lg" len="lg"/>
                <a:tailEnd type="stealth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99" name="直接箭头连接符 98"/>
              <p:cNvCxnSpPr/>
              <p:nvPr/>
            </p:nvCxnSpPr>
            <p:spPr>
              <a:xfrm flipH="1">
                <a:off x="10136647" y="3576845"/>
                <a:ext cx="544260" cy="0"/>
              </a:xfrm>
              <a:prstGeom prst="straightConnector1">
                <a:avLst/>
              </a:prstGeom>
              <a:noFill/>
              <a:ln w="12700">
                <a:solidFill>
                  <a:schemeClr val="bg2">
                    <a:lumMod val="50000"/>
                  </a:schemeClr>
                </a:solidFill>
                <a:round/>
                <a:headEnd w="lg" len="lg"/>
                <a:tailEnd type="stealth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74" name="组合 73"/>
            <p:cNvGrpSpPr/>
            <p:nvPr/>
          </p:nvGrpSpPr>
          <p:grpSpPr>
            <a:xfrm>
              <a:off x="9877331" y="5574472"/>
              <a:ext cx="544260" cy="171711"/>
              <a:chOff x="10136647" y="3405134"/>
              <a:chExt cx="544260" cy="171711"/>
            </a:xfrm>
          </p:grpSpPr>
          <p:cxnSp>
            <p:nvCxnSpPr>
              <p:cNvPr id="96" name="直接箭头连接符 95"/>
              <p:cNvCxnSpPr/>
              <p:nvPr/>
            </p:nvCxnSpPr>
            <p:spPr>
              <a:xfrm flipH="1">
                <a:off x="10136647" y="3405134"/>
                <a:ext cx="544260" cy="0"/>
              </a:xfrm>
              <a:prstGeom prst="straightConnector1">
                <a:avLst/>
              </a:prstGeom>
              <a:noFill/>
              <a:ln w="12700">
                <a:solidFill>
                  <a:schemeClr val="bg2">
                    <a:lumMod val="50000"/>
                  </a:schemeClr>
                </a:solidFill>
                <a:round/>
                <a:headEnd w="lg" len="lg"/>
                <a:tailEnd type="stealth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97" name="直接箭头连接符 96"/>
              <p:cNvCxnSpPr/>
              <p:nvPr/>
            </p:nvCxnSpPr>
            <p:spPr>
              <a:xfrm flipH="1">
                <a:off x="10136647" y="3576845"/>
                <a:ext cx="544260" cy="0"/>
              </a:xfrm>
              <a:prstGeom prst="straightConnector1">
                <a:avLst/>
              </a:prstGeom>
              <a:noFill/>
              <a:ln w="12700">
                <a:solidFill>
                  <a:schemeClr val="bg2">
                    <a:lumMod val="50000"/>
                  </a:schemeClr>
                </a:solidFill>
                <a:round/>
                <a:headEnd w="lg" len="lg"/>
                <a:tailEnd type="stealth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75" name="组合 74"/>
            <p:cNvGrpSpPr/>
            <p:nvPr/>
          </p:nvGrpSpPr>
          <p:grpSpPr>
            <a:xfrm>
              <a:off x="4362559" y="1534238"/>
              <a:ext cx="3505365" cy="3831946"/>
              <a:chOff x="4362559" y="1534238"/>
              <a:chExt cx="3505365" cy="3831946"/>
            </a:xfrm>
          </p:grpSpPr>
          <p:grpSp>
            <p:nvGrpSpPr>
              <p:cNvPr id="76" name="组合 75"/>
              <p:cNvGrpSpPr/>
              <p:nvPr/>
            </p:nvGrpSpPr>
            <p:grpSpPr>
              <a:xfrm>
                <a:off x="4362559" y="1534238"/>
                <a:ext cx="3505365" cy="1984201"/>
                <a:chOff x="4362559" y="1534238"/>
                <a:chExt cx="3505365" cy="1984201"/>
              </a:xfrm>
            </p:grpSpPr>
            <p:cxnSp>
              <p:nvCxnSpPr>
                <p:cNvPr id="83" name="直接箭头连接符 82"/>
                <p:cNvCxnSpPr/>
                <p:nvPr/>
              </p:nvCxnSpPr>
              <p:spPr>
                <a:xfrm flipH="1">
                  <a:off x="7017992" y="2278754"/>
                  <a:ext cx="350678" cy="0"/>
                </a:xfrm>
                <a:prstGeom prst="straightConnector1">
                  <a:avLst/>
                </a:prstGeom>
                <a:noFill/>
                <a:ln w="12700">
                  <a:solidFill>
                    <a:schemeClr val="bg2">
                      <a:lumMod val="50000"/>
                    </a:schemeClr>
                  </a:solidFill>
                  <a:round/>
                  <a:headEnd w="lg" len="lg"/>
                  <a:tailEnd type="stealth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grpSp>
              <p:nvGrpSpPr>
                <p:cNvPr id="84" name="组合 83"/>
                <p:cNvGrpSpPr/>
                <p:nvPr/>
              </p:nvGrpSpPr>
              <p:grpSpPr>
                <a:xfrm>
                  <a:off x="4362559" y="1534238"/>
                  <a:ext cx="3505365" cy="1371481"/>
                  <a:chOff x="4362559" y="1534238"/>
                  <a:chExt cx="3505365" cy="1371481"/>
                </a:xfrm>
              </p:grpSpPr>
              <p:grpSp>
                <p:nvGrpSpPr>
                  <p:cNvPr id="88" name="组合 87"/>
                  <p:cNvGrpSpPr/>
                  <p:nvPr/>
                </p:nvGrpSpPr>
                <p:grpSpPr>
                  <a:xfrm>
                    <a:off x="4362559" y="1534238"/>
                    <a:ext cx="1747183" cy="345980"/>
                    <a:chOff x="4362559" y="1534238"/>
                    <a:chExt cx="1747183" cy="345980"/>
                  </a:xfrm>
                </p:grpSpPr>
                <p:sp>
                  <p:nvSpPr>
                    <p:cNvPr id="93" name="Line 127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362559" y="1549596"/>
                      <a:ext cx="0" cy="330622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bg2">
                          <a:lumMod val="50000"/>
                        </a:schemeClr>
                      </a:solidFill>
                      <a:round/>
                      <a:headEnd w="lg" len="lg"/>
                      <a:tailEnd type="stealth" w="lg" len="lg"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vert="horz" wrap="square" lIns="86699" tIns="43349" rIns="86699" bIns="43349" numCol="1" anchor="t" anchorCtr="0" compatLnSpc="1"/>
                    <a:lstStyle/>
                    <a:p>
                      <a:endParaRPr lang="zh-CN" altLang="en-US" sz="3790">
                        <a:solidFill>
                          <a:schemeClr val="bg2">
                            <a:lumMod val="75000"/>
                          </a:schemeClr>
                        </a:solidFill>
                        <a:latin typeface="Segoe UI Black" panose="020B0A02040204020203" pitchFamily="34" charset="0"/>
                        <a:cs typeface="Segoe UI Black" panose="020B0A02040204020203" pitchFamily="34" charset="0"/>
                      </a:endParaRPr>
                    </a:p>
                  </p:txBody>
                </p:sp>
                <p:cxnSp>
                  <p:nvCxnSpPr>
                    <p:cNvPr id="94" name="直接箭头连接符 93"/>
                    <p:cNvCxnSpPr/>
                    <p:nvPr/>
                  </p:nvCxnSpPr>
                  <p:spPr>
                    <a:xfrm>
                      <a:off x="5565482" y="1534238"/>
                      <a:ext cx="544260" cy="0"/>
                    </a:xfrm>
                    <a:prstGeom prst="straightConnector1">
                      <a:avLst/>
                    </a:prstGeom>
                    <a:noFill/>
                    <a:ln w="12700">
                      <a:solidFill>
                        <a:schemeClr val="bg2">
                          <a:lumMod val="50000"/>
                        </a:schemeClr>
                      </a:solidFill>
                      <a:round/>
                      <a:headEnd w="lg" len="lg"/>
                      <a:tailEnd type="stealth" w="lg" len="lg"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</p:cxnSp>
                <p:cxnSp>
                  <p:nvCxnSpPr>
                    <p:cNvPr id="95" name="直接箭头连接符 94"/>
                    <p:cNvCxnSpPr/>
                    <p:nvPr/>
                  </p:nvCxnSpPr>
                  <p:spPr>
                    <a:xfrm>
                      <a:off x="5565482" y="1701122"/>
                      <a:ext cx="544260" cy="0"/>
                    </a:xfrm>
                    <a:prstGeom prst="straightConnector1">
                      <a:avLst/>
                    </a:prstGeom>
                    <a:noFill/>
                    <a:ln w="12700">
                      <a:solidFill>
                        <a:schemeClr val="bg2">
                          <a:lumMod val="50000"/>
                        </a:schemeClr>
                      </a:solidFill>
                      <a:round/>
                      <a:headEnd w="lg" len="lg"/>
                      <a:tailEnd type="stealth" w="lg" len="lg"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</p:cxnSp>
              </p:grpSp>
              <p:cxnSp>
                <p:nvCxnSpPr>
                  <p:cNvPr id="89" name="直接箭头连接符 88"/>
                  <p:cNvCxnSpPr/>
                  <p:nvPr/>
                </p:nvCxnSpPr>
                <p:spPr>
                  <a:xfrm>
                    <a:off x="6272168" y="2477995"/>
                    <a:ext cx="0" cy="291792"/>
                  </a:xfrm>
                  <a:prstGeom prst="straightConnector1">
                    <a:avLst/>
                  </a:prstGeom>
                  <a:noFill/>
                  <a:ln w="12700">
                    <a:solidFill>
                      <a:schemeClr val="bg2">
                        <a:lumMod val="50000"/>
                      </a:schemeClr>
                    </a:solidFill>
                    <a:round/>
                    <a:headEnd w="lg" len="lg"/>
                    <a:tailEnd type="stealth" w="lg" len="lg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sp>
                <p:nvSpPr>
                  <p:cNvPr id="90" name="Line 7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7010806" y="2905719"/>
                    <a:ext cx="857118" cy="0"/>
                  </a:xfrm>
                  <a:prstGeom prst="line">
                    <a:avLst/>
                  </a:prstGeom>
                  <a:noFill/>
                  <a:ln w="19050">
                    <a:solidFill>
                      <a:schemeClr val="bg2">
                        <a:lumMod val="50000"/>
                      </a:schemeClr>
                    </a:solidFill>
                    <a:round/>
                    <a:tailEnd type="triangle" w="lg" len="lg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86699" tIns="43349" rIns="86699" bIns="43349" numCol="1" anchor="t" anchorCtr="0" compatLnSpc="1"/>
                  <a:lstStyle/>
                  <a:p>
                    <a:endParaRPr lang="zh-CN" altLang="en-US" sz="3790">
                      <a:solidFill>
                        <a:schemeClr val="bg2">
                          <a:lumMod val="75000"/>
                        </a:schemeClr>
                      </a:solidFill>
                      <a:latin typeface="Segoe UI Black" panose="020B0A02040204020203" pitchFamily="34" charset="0"/>
                      <a:cs typeface="Segoe UI Black" panose="020B0A02040204020203" pitchFamily="34" charset="0"/>
                    </a:endParaRPr>
                  </a:p>
                </p:txBody>
              </p:sp>
              <p:cxnSp>
                <p:nvCxnSpPr>
                  <p:cNvPr id="91" name="直接箭头连接符 90"/>
                  <p:cNvCxnSpPr/>
                  <p:nvPr/>
                </p:nvCxnSpPr>
                <p:spPr>
                  <a:xfrm>
                    <a:off x="6805978" y="2485709"/>
                    <a:ext cx="0" cy="291792"/>
                  </a:xfrm>
                  <a:prstGeom prst="straightConnector1">
                    <a:avLst/>
                  </a:prstGeom>
                  <a:noFill/>
                  <a:ln w="12700">
                    <a:solidFill>
                      <a:schemeClr val="bg2">
                        <a:lumMod val="50000"/>
                      </a:schemeClr>
                    </a:solidFill>
                    <a:round/>
                    <a:headEnd w="lg" len="lg"/>
                    <a:tailEnd type="stealth" w="lg" len="lg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</p:grpSp>
            <p:grpSp>
              <p:nvGrpSpPr>
                <p:cNvPr id="85" name="组合 84"/>
                <p:cNvGrpSpPr/>
                <p:nvPr/>
              </p:nvGrpSpPr>
              <p:grpSpPr>
                <a:xfrm>
                  <a:off x="6289419" y="3224836"/>
                  <a:ext cx="533810" cy="293603"/>
                  <a:chOff x="1081011" y="4795829"/>
                  <a:chExt cx="533810" cy="293603"/>
                </a:xfrm>
              </p:grpSpPr>
              <p:cxnSp>
                <p:nvCxnSpPr>
                  <p:cNvPr id="86" name="直接箭头连接符 85"/>
                  <p:cNvCxnSpPr/>
                  <p:nvPr/>
                </p:nvCxnSpPr>
                <p:spPr>
                  <a:xfrm flipV="1">
                    <a:off x="1081011" y="4797640"/>
                    <a:ext cx="0" cy="291792"/>
                  </a:xfrm>
                  <a:prstGeom prst="straightConnector1">
                    <a:avLst/>
                  </a:prstGeom>
                  <a:noFill/>
                  <a:ln w="12700">
                    <a:solidFill>
                      <a:schemeClr val="bg2">
                        <a:lumMod val="50000"/>
                      </a:schemeClr>
                    </a:solidFill>
                    <a:round/>
                    <a:headEnd w="lg" len="lg"/>
                    <a:tailEnd type="stealth" w="lg" len="lg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87" name="直接箭头连接符 86"/>
                  <p:cNvCxnSpPr/>
                  <p:nvPr/>
                </p:nvCxnSpPr>
                <p:spPr>
                  <a:xfrm flipV="1">
                    <a:off x="1614821" y="4795829"/>
                    <a:ext cx="0" cy="291792"/>
                  </a:xfrm>
                  <a:prstGeom prst="straightConnector1">
                    <a:avLst/>
                  </a:prstGeom>
                  <a:noFill/>
                  <a:ln w="12700">
                    <a:solidFill>
                      <a:schemeClr val="bg2">
                        <a:lumMod val="50000"/>
                      </a:schemeClr>
                    </a:solidFill>
                    <a:round/>
                    <a:headEnd w="lg" len="lg"/>
                    <a:tailEnd type="stealth" w="lg" len="lg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</p:grpSp>
          </p:grpSp>
          <p:cxnSp>
            <p:nvCxnSpPr>
              <p:cNvPr id="77" name="直接箭头连接符 76"/>
              <p:cNvCxnSpPr/>
              <p:nvPr/>
            </p:nvCxnSpPr>
            <p:spPr>
              <a:xfrm>
                <a:off x="5430048" y="5366184"/>
                <a:ext cx="544260" cy="0"/>
              </a:xfrm>
              <a:prstGeom prst="straightConnector1">
                <a:avLst/>
              </a:prstGeom>
              <a:noFill/>
              <a:ln w="12700">
                <a:solidFill>
                  <a:schemeClr val="bg2">
                    <a:lumMod val="50000"/>
                  </a:schemeClr>
                </a:solidFill>
                <a:round/>
                <a:headEnd w="lg" len="lg"/>
                <a:tailEnd type="stealth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grpSp>
            <p:nvGrpSpPr>
              <p:cNvPr id="78" name="组合 77"/>
              <p:cNvGrpSpPr/>
              <p:nvPr/>
            </p:nvGrpSpPr>
            <p:grpSpPr>
              <a:xfrm>
                <a:off x="5296743" y="3767069"/>
                <a:ext cx="2018830" cy="942122"/>
                <a:chOff x="5296743" y="3767069"/>
                <a:chExt cx="2018830" cy="942122"/>
              </a:xfrm>
            </p:grpSpPr>
            <p:cxnSp>
              <p:nvCxnSpPr>
                <p:cNvPr id="79" name="直接箭头连接符 78"/>
                <p:cNvCxnSpPr/>
                <p:nvPr/>
              </p:nvCxnSpPr>
              <p:spPr>
                <a:xfrm>
                  <a:off x="5296743" y="3767069"/>
                  <a:ext cx="393642" cy="0"/>
                </a:xfrm>
                <a:prstGeom prst="straightConnector1">
                  <a:avLst/>
                </a:prstGeom>
                <a:noFill/>
                <a:ln w="12700">
                  <a:solidFill>
                    <a:schemeClr val="bg2">
                      <a:lumMod val="50000"/>
                    </a:schemeClr>
                  </a:solidFill>
                  <a:round/>
                  <a:headEnd w="lg" len="lg"/>
                  <a:tailEnd type="stealth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80" name="直接箭头连接符 79"/>
                <p:cNvCxnSpPr/>
                <p:nvPr/>
              </p:nvCxnSpPr>
              <p:spPr>
                <a:xfrm flipH="1">
                  <a:off x="6771313" y="4451527"/>
                  <a:ext cx="544260" cy="0"/>
                </a:xfrm>
                <a:prstGeom prst="straightConnector1">
                  <a:avLst/>
                </a:prstGeom>
                <a:noFill/>
                <a:ln w="12700">
                  <a:solidFill>
                    <a:schemeClr val="bg2">
                      <a:lumMod val="50000"/>
                    </a:schemeClr>
                  </a:solidFill>
                  <a:round/>
                  <a:headEnd w="lg" len="lg"/>
                  <a:tailEnd type="stealth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81" name="直接箭头连接符 80"/>
                <p:cNvCxnSpPr/>
                <p:nvPr/>
              </p:nvCxnSpPr>
              <p:spPr>
                <a:xfrm flipH="1">
                  <a:off x="6634541" y="4580310"/>
                  <a:ext cx="544260" cy="0"/>
                </a:xfrm>
                <a:prstGeom prst="straightConnector1">
                  <a:avLst/>
                </a:prstGeom>
                <a:noFill/>
                <a:ln w="12700">
                  <a:solidFill>
                    <a:schemeClr val="bg2">
                      <a:lumMod val="50000"/>
                    </a:schemeClr>
                  </a:solidFill>
                  <a:round/>
                  <a:headEnd w="lg" len="lg"/>
                  <a:tailEnd type="stealth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82" name="直接箭头连接符 81"/>
                <p:cNvCxnSpPr/>
                <p:nvPr/>
              </p:nvCxnSpPr>
              <p:spPr>
                <a:xfrm flipH="1">
                  <a:off x="6517629" y="4709191"/>
                  <a:ext cx="544260" cy="0"/>
                </a:xfrm>
                <a:prstGeom prst="straightConnector1">
                  <a:avLst/>
                </a:prstGeom>
                <a:noFill/>
                <a:ln w="12700">
                  <a:solidFill>
                    <a:schemeClr val="bg2">
                      <a:lumMod val="50000"/>
                    </a:schemeClr>
                  </a:solidFill>
                  <a:round/>
                  <a:headEnd w="lg" len="lg"/>
                  <a:tailEnd type="stealth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</p:grpSp>
        </p:grpSp>
      </p:grpSp>
      <p:sp>
        <p:nvSpPr>
          <p:cNvPr id="102" name="Line 117"/>
          <p:cNvSpPr>
            <a:spLocks noChangeShapeType="1"/>
          </p:cNvSpPr>
          <p:nvPr/>
        </p:nvSpPr>
        <p:spPr bwMode="auto">
          <a:xfrm flipV="1">
            <a:off x="10081137" y="1638628"/>
            <a:ext cx="0" cy="264072"/>
          </a:xfrm>
          <a:prstGeom prst="line">
            <a:avLst/>
          </a:prstGeom>
          <a:noFill/>
          <a:ln w="12700">
            <a:solidFill>
              <a:schemeClr val="bg2">
                <a:lumMod val="50000"/>
              </a:schemeClr>
            </a:solidFill>
            <a:round/>
            <a:headEnd w="lg" len="lg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endParaRPr lang="zh-CN" altLang="en-US" sz="3790">
              <a:solidFill>
                <a:schemeClr val="bg2">
                  <a:lumMod val="75000"/>
                </a:schemeClr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103" name="Line 117"/>
          <p:cNvSpPr>
            <a:spLocks noChangeShapeType="1"/>
          </p:cNvSpPr>
          <p:nvPr/>
        </p:nvSpPr>
        <p:spPr bwMode="auto">
          <a:xfrm flipV="1">
            <a:off x="10614469" y="1638628"/>
            <a:ext cx="0" cy="264073"/>
          </a:xfrm>
          <a:prstGeom prst="line">
            <a:avLst/>
          </a:prstGeom>
          <a:noFill/>
          <a:ln w="12700">
            <a:solidFill>
              <a:srgbClr val="0066FF"/>
            </a:solidFill>
            <a:round/>
            <a:headEnd w="lg" len="lg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endParaRPr lang="zh-CN" altLang="en-US" sz="3790">
              <a:solidFill>
                <a:schemeClr val="bg2">
                  <a:lumMod val="75000"/>
                </a:schemeClr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104" name="Text Box 125"/>
          <p:cNvSpPr txBox="1">
            <a:spLocks noChangeArrowheads="1"/>
          </p:cNvSpPr>
          <p:nvPr/>
        </p:nvSpPr>
        <p:spPr bwMode="auto">
          <a:xfrm>
            <a:off x="5259926" y="1486954"/>
            <a:ext cx="723760" cy="3986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pPr defTabSz="866775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515" b="1" dirty="0">
                <a:solidFill>
                  <a:schemeClr val="bg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W</a:t>
            </a:r>
            <a:r>
              <a:rPr lang="en-US" altLang="zh-CN" sz="1515" dirty="0">
                <a:solidFill>
                  <a:schemeClr val="bg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rite</a:t>
            </a:r>
            <a:endParaRPr lang="en-US" altLang="zh-CN" sz="3790" dirty="0">
              <a:solidFill>
                <a:schemeClr val="bg2">
                  <a:lumMod val="50000"/>
                </a:schemeClr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105" name="Text Box 126"/>
          <p:cNvSpPr txBox="1">
            <a:spLocks noChangeArrowheads="1"/>
          </p:cNvSpPr>
          <p:nvPr/>
        </p:nvSpPr>
        <p:spPr bwMode="auto">
          <a:xfrm>
            <a:off x="5827118" y="1474284"/>
            <a:ext cx="723760" cy="3986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pPr defTabSz="866775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515" b="1" dirty="0">
                <a:solidFill>
                  <a:schemeClr val="bg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R</a:t>
            </a:r>
            <a:r>
              <a:rPr lang="en-US" altLang="zh-CN" sz="1515" dirty="0">
                <a:solidFill>
                  <a:schemeClr val="bg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ead</a:t>
            </a:r>
            <a:endParaRPr lang="en-US" altLang="zh-CN" sz="3790" dirty="0">
              <a:solidFill>
                <a:schemeClr val="bg2">
                  <a:lumMod val="50000"/>
                </a:schemeClr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106" name="Text Box 123"/>
          <p:cNvSpPr txBox="1">
            <a:spLocks noChangeArrowheads="1"/>
          </p:cNvSpPr>
          <p:nvPr/>
        </p:nvSpPr>
        <p:spPr bwMode="auto">
          <a:xfrm>
            <a:off x="8508080" y="4382016"/>
            <a:ext cx="590825" cy="4429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pPr defTabSz="866775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515" dirty="0">
                <a:solidFill>
                  <a:schemeClr val="bg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+1</a:t>
            </a:r>
            <a:endParaRPr lang="en-US" altLang="zh-CN" sz="3790" dirty="0">
              <a:solidFill>
                <a:schemeClr val="bg2">
                  <a:lumMod val="50000"/>
                </a:schemeClr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107" name="Text Box 105"/>
          <p:cNvSpPr txBox="1">
            <a:spLocks noChangeArrowheads="1"/>
          </p:cNvSpPr>
          <p:nvPr/>
        </p:nvSpPr>
        <p:spPr bwMode="auto">
          <a:xfrm>
            <a:off x="8289629" y="4583852"/>
            <a:ext cx="693235" cy="4429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pPr defTabSz="866775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515" dirty="0">
                <a:solidFill>
                  <a:schemeClr val="bg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ADD</a:t>
            </a:r>
            <a:endParaRPr lang="en-US" altLang="zh-CN" sz="3790" dirty="0">
              <a:solidFill>
                <a:schemeClr val="bg2">
                  <a:lumMod val="50000"/>
                </a:schemeClr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108" name="Text Box 54"/>
          <p:cNvSpPr txBox="1">
            <a:spLocks noChangeArrowheads="1"/>
          </p:cNvSpPr>
          <p:nvPr/>
        </p:nvSpPr>
        <p:spPr bwMode="auto">
          <a:xfrm>
            <a:off x="6726496" y="1483455"/>
            <a:ext cx="679449" cy="3839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pPr defTabSz="866775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515" dirty="0" err="1">
                <a:solidFill>
                  <a:schemeClr val="bg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PC</a:t>
            </a:r>
            <a:r>
              <a:rPr lang="en-US" altLang="zh-CN" sz="1515" baseline="-25000" dirty="0" err="1">
                <a:solidFill>
                  <a:schemeClr val="bg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in</a:t>
            </a:r>
            <a:endParaRPr lang="en-US" altLang="zh-CN" sz="3790" baseline="-25000" dirty="0">
              <a:solidFill>
                <a:schemeClr val="bg2">
                  <a:lumMod val="50000"/>
                </a:schemeClr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109" name="Text Box 52"/>
          <p:cNvSpPr txBox="1">
            <a:spLocks noChangeArrowheads="1"/>
          </p:cNvSpPr>
          <p:nvPr/>
        </p:nvSpPr>
        <p:spPr bwMode="auto">
          <a:xfrm>
            <a:off x="6757805" y="1964388"/>
            <a:ext cx="685525" cy="1706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6699" tIns="43349" rIns="86699" bIns="43349" numCol="1" anchor="t" anchorCtr="0" compatLnSpc="1"/>
          <a:lstStyle>
            <a:defPPr>
              <a:defRPr lang="zh-CN"/>
            </a:defPPr>
            <a:lvl1pPr marL="0" marR="0" lvl="0" indent="0" defTabSz="914400" eaLnBrk="0" latinLnBrk="0" hangingPunct="0">
              <a:lnSpc>
                <a:spcPct val="100000"/>
              </a:lnSpc>
              <a:buClrTx/>
              <a:buSzTx/>
              <a:buFontTx/>
              <a:buNone/>
              <a:defRPr kumimoji="0" sz="1600" b="1" i="0" u="none" strike="noStrike" cap="none" normalizeH="0" baseline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zh-CN" sz="1515" dirty="0" err="1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PC</a:t>
            </a:r>
            <a:r>
              <a:rPr lang="en-US" altLang="zh-CN" sz="1515" baseline="-25000" dirty="0" err="1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out</a:t>
            </a:r>
            <a:endParaRPr lang="en-US" altLang="zh-CN" sz="1515" baseline="-25000" dirty="0"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110" name="Text Box 50"/>
          <p:cNvSpPr txBox="1">
            <a:spLocks noChangeArrowheads="1"/>
          </p:cNvSpPr>
          <p:nvPr/>
        </p:nvSpPr>
        <p:spPr bwMode="auto">
          <a:xfrm>
            <a:off x="8440507" y="2354874"/>
            <a:ext cx="679449" cy="3839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pPr defTabSz="866775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515" b="1" dirty="0" err="1">
                <a:solidFill>
                  <a:schemeClr val="bg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AR</a:t>
            </a:r>
            <a:r>
              <a:rPr lang="en-US" altLang="zh-CN" sz="1515" b="1" baseline="-25000" dirty="0" err="1">
                <a:solidFill>
                  <a:schemeClr val="bg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in</a:t>
            </a:r>
            <a:endParaRPr lang="en-US" altLang="zh-CN" sz="1515" b="1" baseline="-25000" dirty="0">
              <a:solidFill>
                <a:schemeClr val="bg2">
                  <a:lumMod val="50000"/>
                </a:schemeClr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111" name="Text Box 49"/>
          <p:cNvSpPr txBox="1">
            <a:spLocks noChangeArrowheads="1"/>
          </p:cNvSpPr>
          <p:nvPr/>
        </p:nvSpPr>
        <p:spPr bwMode="auto">
          <a:xfrm>
            <a:off x="7986242" y="2686802"/>
            <a:ext cx="738532" cy="3839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pPr defTabSz="866775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515" dirty="0" err="1">
                <a:solidFill>
                  <a:schemeClr val="bg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DR</a:t>
            </a:r>
            <a:r>
              <a:rPr lang="en-US" altLang="zh-CN" sz="1515" baseline="-25000" dirty="0" err="1">
                <a:solidFill>
                  <a:schemeClr val="bg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in</a:t>
            </a:r>
            <a:endParaRPr lang="en-US" altLang="zh-CN" sz="3790" baseline="-25000" dirty="0">
              <a:solidFill>
                <a:schemeClr val="bg2">
                  <a:lumMod val="50000"/>
                </a:schemeClr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112" name="Text Box 48"/>
          <p:cNvSpPr txBox="1">
            <a:spLocks noChangeArrowheads="1"/>
          </p:cNvSpPr>
          <p:nvPr/>
        </p:nvSpPr>
        <p:spPr bwMode="auto">
          <a:xfrm>
            <a:off x="7991093" y="3418225"/>
            <a:ext cx="833063" cy="3839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pPr defTabSz="866775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515" dirty="0" err="1">
                <a:solidFill>
                  <a:schemeClr val="bg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DR</a:t>
            </a:r>
            <a:r>
              <a:rPr lang="en-US" altLang="zh-CN" sz="1515" baseline="-25000" dirty="0" err="1">
                <a:solidFill>
                  <a:schemeClr val="bg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out</a:t>
            </a:r>
            <a:endParaRPr lang="en-US" altLang="zh-CN" sz="3790" baseline="-25000" dirty="0">
              <a:solidFill>
                <a:schemeClr val="bg2">
                  <a:lumMod val="50000"/>
                </a:schemeClr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113" name="Text Box 38"/>
          <p:cNvSpPr txBox="1">
            <a:spLocks noChangeArrowheads="1"/>
          </p:cNvSpPr>
          <p:nvPr/>
        </p:nvSpPr>
        <p:spPr bwMode="auto">
          <a:xfrm>
            <a:off x="6624622" y="5431279"/>
            <a:ext cx="679449" cy="3839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pPr defTabSz="866775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515" dirty="0" err="1">
                <a:solidFill>
                  <a:schemeClr val="bg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Z</a:t>
            </a:r>
            <a:r>
              <a:rPr lang="en-US" altLang="zh-CN" sz="1515" baseline="-25000" dirty="0" err="1">
                <a:solidFill>
                  <a:schemeClr val="bg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out</a:t>
            </a:r>
            <a:endParaRPr lang="en-US" altLang="zh-CN" sz="3790" baseline="-25000" dirty="0">
              <a:solidFill>
                <a:schemeClr val="bg2">
                  <a:lumMod val="50000"/>
                </a:schemeClr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114" name="Text Box 36"/>
          <p:cNvSpPr txBox="1">
            <a:spLocks noChangeArrowheads="1"/>
          </p:cNvSpPr>
          <p:nvPr/>
        </p:nvSpPr>
        <p:spPr bwMode="auto">
          <a:xfrm>
            <a:off x="10952040" y="3162029"/>
            <a:ext cx="760195" cy="3839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pPr defTabSz="866775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515" dirty="0" err="1">
                <a:solidFill>
                  <a:schemeClr val="bg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IR</a:t>
            </a:r>
            <a:r>
              <a:rPr lang="en-US" altLang="zh-CN" sz="1515" baseline="-25000" dirty="0" err="1">
                <a:solidFill>
                  <a:schemeClr val="bg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in</a:t>
            </a:r>
            <a:endParaRPr lang="en-US" altLang="zh-CN" sz="3790" baseline="-25000" dirty="0">
              <a:solidFill>
                <a:schemeClr val="bg2">
                  <a:lumMod val="50000"/>
                </a:schemeClr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115" name="Text Box 35"/>
          <p:cNvSpPr txBox="1">
            <a:spLocks noChangeArrowheads="1"/>
          </p:cNvSpPr>
          <p:nvPr/>
        </p:nvSpPr>
        <p:spPr bwMode="auto">
          <a:xfrm>
            <a:off x="10952040" y="3580090"/>
            <a:ext cx="760195" cy="3839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6699" tIns="43349" rIns="86699" bIns="43349" numCol="1" anchor="t" anchorCtr="0" compatLnSpc="1"/>
          <a:lstStyle>
            <a:defPPr>
              <a:defRPr lang="zh-CN"/>
            </a:defPPr>
            <a:lvl1pPr marR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600" b="0" i="0" u="none" strike="noStrike" cap="none" normalizeH="0" baseline="0">
                <a:ln>
                  <a:noFill/>
                </a:ln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</a:lstStyle>
          <a:p>
            <a:r>
              <a:rPr lang="en-US" altLang="zh-CN" sz="1515" dirty="0" err="1">
                <a:solidFill>
                  <a:schemeClr val="bg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IR</a:t>
            </a:r>
            <a:r>
              <a:rPr lang="en-US" altLang="zh-CN" sz="1515" baseline="-25000" dirty="0" err="1">
                <a:solidFill>
                  <a:schemeClr val="bg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out</a:t>
            </a:r>
            <a:endParaRPr lang="en-US" altLang="zh-CN" sz="1515" baseline="-25000" dirty="0">
              <a:solidFill>
                <a:schemeClr val="bg2">
                  <a:lumMod val="50000"/>
                </a:schemeClr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116" name="Text Box 14"/>
          <p:cNvSpPr txBox="1">
            <a:spLocks noChangeArrowheads="1"/>
          </p:cNvSpPr>
          <p:nvPr/>
        </p:nvSpPr>
        <p:spPr bwMode="auto">
          <a:xfrm>
            <a:off x="8060134" y="4778632"/>
            <a:ext cx="693235" cy="4429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pPr defTabSz="866775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515" dirty="0">
                <a:solidFill>
                  <a:schemeClr val="bg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SUB</a:t>
            </a:r>
            <a:endParaRPr lang="en-US" altLang="zh-CN" sz="3790" dirty="0">
              <a:solidFill>
                <a:schemeClr val="bg2">
                  <a:lumMod val="50000"/>
                </a:schemeClr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117" name="Text Box 9"/>
          <p:cNvSpPr txBox="1">
            <a:spLocks noChangeArrowheads="1"/>
          </p:cNvSpPr>
          <p:nvPr/>
        </p:nvSpPr>
        <p:spPr bwMode="auto">
          <a:xfrm>
            <a:off x="6658059" y="2695907"/>
            <a:ext cx="851967" cy="3839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pPr defTabSz="866775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515" dirty="0" err="1">
                <a:solidFill>
                  <a:schemeClr val="bg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DRE</a:t>
            </a:r>
            <a:r>
              <a:rPr lang="en-US" altLang="zh-CN" sz="1515" baseline="-25000" dirty="0" err="1">
                <a:solidFill>
                  <a:schemeClr val="bg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out</a:t>
            </a:r>
            <a:endParaRPr lang="en-US" altLang="zh-CN" sz="3790" baseline="-25000" dirty="0">
              <a:solidFill>
                <a:schemeClr val="bg2">
                  <a:lumMod val="50000"/>
                </a:schemeClr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118" name="Text Box 8"/>
          <p:cNvSpPr txBox="1">
            <a:spLocks noChangeArrowheads="1"/>
          </p:cNvSpPr>
          <p:nvPr/>
        </p:nvSpPr>
        <p:spPr bwMode="auto">
          <a:xfrm>
            <a:off x="6827502" y="3399117"/>
            <a:ext cx="776362" cy="3839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pPr defTabSz="866775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515" dirty="0" err="1">
                <a:solidFill>
                  <a:schemeClr val="bg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DRE</a:t>
            </a:r>
            <a:r>
              <a:rPr lang="en-US" altLang="zh-CN" sz="1515" baseline="-25000" dirty="0" err="1">
                <a:solidFill>
                  <a:schemeClr val="bg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in</a:t>
            </a:r>
            <a:endParaRPr lang="en-US" altLang="zh-CN" sz="3790" baseline="-25000" dirty="0">
              <a:solidFill>
                <a:schemeClr val="bg2">
                  <a:lumMod val="50000"/>
                </a:schemeClr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119" name="Text Box 32"/>
          <p:cNvSpPr txBox="1">
            <a:spLocks noChangeArrowheads="1"/>
          </p:cNvSpPr>
          <p:nvPr/>
        </p:nvSpPr>
        <p:spPr bwMode="auto">
          <a:xfrm>
            <a:off x="10952040" y="3919218"/>
            <a:ext cx="760195" cy="3839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pPr defTabSz="866775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515" dirty="0">
                <a:solidFill>
                  <a:schemeClr val="bg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R0</a:t>
            </a:r>
            <a:r>
              <a:rPr lang="en-US" altLang="zh-CN" sz="1515" baseline="-25000" dirty="0">
                <a:solidFill>
                  <a:schemeClr val="bg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in</a:t>
            </a:r>
            <a:endParaRPr lang="en-US" altLang="zh-CN" sz="3790" baseline="-25000" dirty="0">
              <a:solidFill>
                <a:schemeClr val="bg2">
                  <a:lumMod val="50000"/>
                </a:schemeClr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120" name="Text Box 31"/>
          <p:cNvSpPr txBox="1">
            <a:spLocks noChangeArrowheads="1"/>
          </p:cNvSpPr>
          <p:nvPr/>
        </p:nvSpPr>
        <p:spPr bwMode="auto">
          <a:xfrm>
            <a:off x="10952040" y="4318439"/>
            <a:ext cx="760195" cy="3839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pPr defTabSz="866775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515" dirty="0">
                <a:solidFill>
                  <a:schemeClr val="bg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R0</a:t>
            </a:r>
            <a:r>
              <a:rPr lang="en-US" altLang="zh-CN" sz="1515" baseline="-25000" dirty="0">
                <a:solidFill>
                  <a:schemeClr val="bg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out</a:t>
            </a:r>
            <a:endParaRPr lang="en-US" altLang="zh-CN" sz="3790" baseline="-25000" dirty="0">
              <a:solidFill>
                <a:schemeClr val="bg2">
                  <a:lumMod val="50000"/>
                </a:schemeClr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121" name="Text Box 28"/>
          <p:cNvSpPr txBox="1">
            <a:spLocks noChangeArrowheads="1"/>
          </p:cNvSpPr>
          <p:nvPr/>
        </p:nvSpPr>
        <p:spPr bwMode="auto">
          <a:xfrm>
            <a:off x="10952040" y="4636961"/>
            <a:ext cx="760195" cy="3839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pPr defTabSz="866775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515" dirty="0">
                <a:solidFill>
                  <a:schemeClr val="bg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R1</a:t>
            </a:r>
            <a:r>
              <a:rPr lang="en-US" altLang="zh-CN" sz="1515" baseline="-25000" dirty="0">
                <a:solidFill>
                  <a:schemeClr val="bg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in</a:t>
            </a:r>
            <a:endParaRPr lang="en-US" altLang="zh-CN" sz="3790" baseline="-25000" dirty="0">
              <a:solidFill>
                <a:schemeClr val="bg2">
                  <a:lumMod val="50000"/>
                </a:schemeClr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122" name="Text Box 27"/>
          <p:cNvSpPr txBox="1">
            <a:spLocks noChangeArrowheads="1"/>
          </p:cNvSpPr>
          <p:nvPr/>
        </p:nvSpPr>
        <p:spPr bwMode="auto">
          <a:xfrm>
            <a:off x="10952040" y="5047361"/>
            <a:ext cx="760195" cy="3839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pPr defTabSz="866775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515" dirty="0">
                <a:solidFill>
                  <a:schemeClr val="bg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R1</a:t>
            </a:r>
            <a:r>
              <a:rPr lang="en-US" altLang="zh-CN" sz="1515" baseline="-25000" dirty="0">
                <a:solidFill>
                  <a:schemeClr val="bg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out</a:t>
            </a:r>
            <a:endParaRPr lang="en-US" altLang="zh-CN" sz="3790" baseline="-25000" dirty="0">
              <a:solidFill>
                <a:schemeClr val="bg2">
                  <a:lumMod val="50000"/>
                </a:schemeClr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123" name="Text Box 24"/>
          <p:cNvSpPr txBox="1">
            <a:spLocks noChangeArrowheads="1"/>
          </p:cNvSpPr>
          <p:nvPr/>
        </p:nvSpPr>
        <p:spPr bwMode="auto">
          <a:xfrm>
            <a:off x="10952040" y="5366059"/>
            <a:ext cx="760195" cy="3839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pPr defTabSz="866775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515" dirty="0">
                <a:solidFill>
                  <a:schemeClr val="bg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R2</a:t>
            </a:r>
            <a:r>
              <a:rPr lang="en-US" altLang="zh-CN" sz="1515" baseline="-25000" dirty="0">
                <a:solidFill>
                  <a:schemeClr val="bg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in</a:t>
            </a:r>
            <a:endParaRPr lang="en-US" altLang="zh-CN" sz="3790" baseline="-25000" dirty="0">
              <a:solidFill>
                <a:schemeClr val="bg2">
                  <a:lumMod val="50000"/>
                </a:schemeClr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124" name="Text Box 23"/>
          <p:cNvSpPr txBox="1">
            <a:spLocks noChangeArrowheads="1"/>
          </p:cNvSpPr>
          <p:nvPr/>
        </p:nvSpPr>
        <p:spPr bwMode="auto">
          <a:xfrm>
            <a:off x="10952040" y="5772335"/>
            <a:ext cx="760195" cy="3839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pPr defTabSz="866775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515" dirty="0">
                <a:solidFill>
                  <a:schemeClr val="bg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R2</a:t>
            </a:r>
            <a:r>
              <a:rPr lang="en-US" altLang="zh-CN" sz="1515" baseline="-25000" dirty="0">
                <a:solidFill>
                  <a:schemeClr val="bg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out</a:t>
            </a:r>
            <a:endParaRPr lang="en-US" altLang="zh-CN" sz="3790" baseline="-25000" dirty="0">
              <a:solidFill>
                <a:schemeClr val="bg2">
                  <a:lumMod val="50000"/>
                </a:schemeClr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125" name="Text Box 109"/>
          <p:cNvSpPr txBox="1">
            <a:spLocks noChangeArrowheads="1"/>
          </p:cNvSpPr>
          <p:nvPr/>
        </p:nvSpPr>
        <p:spPr bwMode="auto">
          <a:xfrm>
            <a:off x="9714661" y="1283473"/>
            <a:ext cx="1538354" cy="3225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pPr defTabSz="866775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1515" b="1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Black" panose="020B0A02040204020203" pitchFamily="34" charset="0"/>
              </a:rPr>
              <a:t>操作控制信号</a:t>
            </a:r>
            <a:endParaRPr lang="zh-CN" altLang="en-US" sz="3790" b="1" dirty="0">
              <a:solidFill>
                <a:srgbClr val="0066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 Black" panose="020B0A02040204020203" pitchFamily="34" charset="0"/>
            </a:endParaRPr>
          </a:p>
        </p:txBody>
      </p:sp>
      <p:sp>
        <p:nvSpPr>
          <p:cNvPr id="126" name="Line 7"/>
          <p:cNvSpPr>
            <a:spLocks noChangeShapeType="1"/>
          </p:cNvSpPr>
          <p:nvPr/>
        </p:nvSpPr>
        <p:spPr bwMode="auto">
          <a:xfrm flipH="1">
            <a:off x="6265651" y="2414686"/>
            <a:ext cx="1038419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endParaRPr lang="zh-CN" altLang="en-US" sz="3790">
              <a:solidFill>
                <a:schemeClr val="bg2">
                  <a:lumMod val="75000"/>
                </a:schemeClr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127" name="上下箭头 126"/>
          <p:cNvSpPr/>
          <p:nvPr/>
        </p:nvSpPr>
        <p:spPr>
          <a:xfrm>
            <a:off x="8938794" y="1288568"/>
            <a:ext cx="177326" cy="4934647"/>
          </a:xfrm>
          <a:prstGeom prst="upDownArrow">
            <a:avLst/>
          </a:prstGeom>
          <a:solidFill>
            <a:schemeClr val="bg1"/>
          </a:solidFill>
          <a:ln w="19050">
            <a:solidFill>
              <a:srgbClr val="000000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eaVert" wrap="square" lIns="86699" tIns="43349" rIns="86699" bIns="43349" numCol="1" anchor="t" anchorCtr="0" compatLnSpc="1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3790">
              <a:solidFill>
                <a:schemeClr val="bg2">
                  <a:lumMod val="75000"/>
                </a:schemeClr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graphicFrame>
        <p:nvGraphicFramePr>
          <p:cNvPr id="128" name="表格 127"/>
          <p:cNvGraphicFramePr>
            <a:graphicFrameLocks noGrp="1"/>
          </p:cNvGraphicFramePr>
          <p:nvPr/>
        </p:nvGraphicFramePr>
        <p:xfrm>
          <a:off x="289992" y="3831287"/>
          <a:ext cx="5926255" cy="23791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26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078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957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75837">
                <a:tc>
                  <a:txBody>
                    <a:bodyPr/>
                    <a:lstStyle/>
                    <a:p>
                      <a:pPr algn="l"/>
                      <a:r>
                        <a:rPr lang="zh-CN" altLang="en-US" sz="17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节拍</a:t>
                      </a:r>
                    </a:p>
                  </a:txBody>
                  <a:tcPr marL="86699" marR="86699" marT="43349" marB="43349" anchor="ctr" anchorCtr="1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7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数据通路  </a:t>
                      </a:r>
                      <a:r>
                        <a:rPr lang="en-US" altLang="zh-CN" sz="17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</a:t>
                      </a:r>
                      <a:r>
                        <a:rPr lang="zh-CN" altLang="en-US" sz="17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数据流</a:t>
                      </a:r>
                      <a:r>
                        <a:rPr lang="en-US" altLang="zh-CN" sz="17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)</a:t>
                      </a:r>
                      <a:endParaRPr lang="zh-CN" altLang="en-US" sz="1700" dirty="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7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控制信号 </a:t>
                      </a:r>
                      <a:r>
                        <a:rPr lang="en-US" altLang="zh-CN" sz="17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</a:t>
                      </a:r>
                      <a:r>
                        <a:rPr lang="zh-CN" altLang="en-US" sz="17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控制流</a:t>
                      </a:r>
                      <a:r>
                        <a:rPr lang="en-US" altLang="zh-CN" sz="17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)</a:t>
                      </a:r>
                      <a:endParaRPr lang="zh-CN" altLang="en-US" sz="1700" dirty="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5837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700" b="1" dirty="0">
                          <a:solidFill>
                            <a:schemeClr val="accent5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T1</a:t>
                      </a:r>
                      <a:endParaRPr lang="zh-CN" altLang="en-US" sz="1700" b="1" dirty="0">
                        <a:solidFill>
                          <a:schemeClr val="accent5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700" b="1" dirty="0">
                          <a:solidFill>
                            <a:schemeClr val="accent5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(PC)</a:t>
                      </a:r>
                      <a:r>
                        <a:rPr lang="en-US" altLang="zh-CN" sz="1700" b="1" dirty="0">
                          <a:solidFill>
                            <a:schemeClr val="accent5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Wingdings" panose="05000000000000000000" pitchFamily="2" charset="2"/>
                        </a:rPr>
                        <a:t>AR,  </a:t>
                      </a:r>
                      <a:r>
                        <a:rPr lang="en-US" altLang="zh-CN" sz="1700" b="1" baseline="0" dirty="0">
                          <a:solidFill>
                            <a:schemeClr val="accent5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Wingdings" panose="05000000000000000000" pitchFamily="2" charset="2"/>
                        </a:rPr>
                        <a:t>(PC)X</a:t>
                      </a:r>
                      <a:endParaRPr lang="en-US" altLang="zh-CN" sz="1700" b="1" dirty="0">
                        <a:solidFill>
                          <a:schemeClr val="accent5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Wingdings" panose="05000000000000000000" pitchFamily="2" charset="2"/>
                      </a:endParaRPr>
                    </a:p>
                  </a:txBody>
                  <a:tcPr marL="86699" marR="86699" marT="43349" marB="43349" anchor="ctr" anchorCtr="1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700" b="1" dirty="0" err="1">
                          <a:solidFill>
                            <a:schemeClr val="accent5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PC</a:t>
                      </a:r>
                      <a:r>
                        <a:rPr lang="en-US" altLang="zh-CN" sz="1700" b="1" baseline="-25000" dirty="0" err="1">
                          <a:solidFill>
                            <a:schemeClr val="accent5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out</a:t>
                      </a:r>
                      <a:r>
                        <a:rPr lang="en-US" altLang="zh-CN" sz="1700" b="1" dirty="0">
                          <a:solidFill>
                            <a:schemeClr val="accent5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, </a:t>
                      </a:r>
                      <a:r>
                        <a:rPr lang="en-US" altLang="zh-CN" sz="1700" b="1" dirty="0" err="1">
                          <a:solidFill>
                            <a:schemeClr val="accent5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AR</a:t>
                      </a:r>
                      <a:r>
                        <a:rPr lang="en-US" altLang="zh-CN" sz="1700" b="1" baseline="-25000" dirty="0" err="1">
                          <a:solidFill>
                            <a:schemeClr val="accent5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in</a:t>
                      </a:r>
                      <a:r>
                        <a:rPr lang="en-US" altLang="zh-CN" sz="1700" b="1" dirty="0">
                          <a:solidFill>
                            <a:schemeClr val="accent5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, </a:t>
                      </a:r>
                      <a:r>
                        <a:rPr lang="en-US" altLang="zh-CN" sz="1700" b="1" baseline="0" dirty="0">
                          <a:solidFill>
                            <a:schemeClr val="accent5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</a:t>
                      </a:r>
                      <a:r>
                        <a:rPr lang="en-US" altLang="zh-CN" sz="1700" b="1" baseline="-25000" dirty="0">
                          <a:solidFill>
                            <a:schemeClr val="accent5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in</a:t>
                      </a:r>
                      <a:endParaRPr lang="zh-CN" altLang="en-US" sz="1700" b="1" baseline="0" dirty="0">
                        <a:solidFill>
                          <a:schemeClr val="accent5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5837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7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T2</a:t>
                      </a:r>
                      <a:endParaRPr lang="zh-CN" altLang="en-US" sz="17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7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(X)+1</a:t>
                      </a:r>
                      <a:r>
                        <a:rPr lang="en-US" altLang="zh-CN" sz="17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Wingdings" panose="05000000000000000000" pitchFamily="2" charset="2"/>
                        </a:rPr>
                        <a:t>Z</a:t>
                      </a:r>
                      <a:endParaRPr lang="zh-CN" altLang="en-US" sz="17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7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+1</a:t>
                      </a:r>
                      <a:r>
                        <a:rPr lang="en-US" altLang="zh-CN" sz="1700" baseline="-25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,</a:t>
                      </a:r>
                      <a:r>
                        <a:rPr lang="en-US" altLang="zh-CN" sz="17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Read</a:t>
                      </a:r>
                      <a:r>
                        <a:rPr lang="en-US" altLang="zh-CN" sz="1700" baseline="-25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endParaRPr lang="zh-CN" altLang="en-US" sz="1700" baseline="-25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5837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7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T3</a:t>
                      </a:r>
                      <a:endParaRPr lang="zh-CN" altLang="en-US" sz="17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7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(Z)</a:t>
                      </a:r>
                      <a:r>
                        <a:rPr lang="en-US" altLang="zh-CN" sz="17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Wingdings" panose="05000000000000000000" pitchFamily="2" charset="2"/>
                        </a:rPr>
                        <a:t>PC,  Mem[AR]DR</a:t>
                      </a:r>
                      <a:endParaRPr lang="zh-CN" altLang="en-US" sz="17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700" dirty="0" err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Z</a:t>
                      </a:r>
                      <a:r>
                        <a:rPr lang="en-US" altLang="zh-CN" sz="1700" baseline="-25000" dirty="0" err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out</a:t>
                      </a:r>
                      <a:r>
                        <a:rPr lang="en-US" altLang="zh-CN" sz="17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, </a:t>
                      </a:r>
                      <a:r>
                        <a:rPr lang="en-US" altLang="zh-CN" sz="1700" dirty="0" err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PC</a:t>
                      </a:r>
                      <a:r>
                        <a:rPr lang="en-US" altLang="zh-CN" sz="1700" baseline="-25000" dirty="0" err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in</a:t>
                      </a:r>
                      <a:r>
                        <a:rPr lang="en-US" altLang="zh-CN" sz="17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, </a:t>
                      </a:r>
                      <a:r>
                        <a:rPr lang="en-US" altLang="zh-CN" sz="1700" dirty="0" err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DRE</a:t>
                      </a:r>
                      <a:r>
                        <a:rPr lang="en-US" altLang="zh-CN" sz="1700" baseline="-25000" dirty="0" err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in</a:t>
                      </a:r>
                      <a:r>
                        <a:rPr lang="en-US" altLang="zh-CN" sz="1700" baseline="-25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,</a:t>
                      </a:r>
                      <a:r>
                        <a:rPr lang="en-US" altLang="zh-CN" sz="17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Read</a:t>
                      </a:r>
                      <a:r>
                        <a:rPr lang="en-US" altLang="zh-CN" sz="1700" baseline="-25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endParaRPr lang="zh-CN" altLang="en-US" sz="1700" baseline="-25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583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7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T4</a:t>
                      </a:r>
                      <a:endParaRPr lang="zh-CN" altLang="en-US" sz="17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7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(DR)</a:t>
                      </a:r>
                      <a:r>
                        <a:rPr lang="en-US" altLang="zh-CN" sz="17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Wingdings" panose="05000000000000000000" pitchFamily="2" charset="2"/>
                        </a:rPr>
                        <a:t>IR</a:t>
                      </a:r>
                      <a:endParaRPr lang="zh-CN" altLang="en-US" sz="17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700" dirty="0" err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DR</a:t>
                      </a:r>
                      <a:r>
                        <a:rPr lang="en-US" altLang="zh-CN" sz="1700" baseline="-25000" dirty="0" err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out</a:t>
                      </a:r>
                      <a:r>
                        <a:rPr lang="en-US" altLang="zh-CN" sz="17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, </a:t>
                      </a:r>
                      <a:r>
                        <a:rPr lang="en-US" altLang="zh-CN" sz="1700" dirty="0" err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IR</a:t>
                      </a:r>
                      <a:r>
                        <a:rPr lang="en-US" altLang="zh-CN" sz="1700" baseline="-25000" dirty="0" err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in</a:t>
                      </a:r>
                      <a:endParaRPr lang="zh-CN" altLang="en-US" sz="1700" baseline="-25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29" name="Rectangle 115"/>
          <p:cNvSpPr>
            <a:spLocks noChangeArrowheads="1"/>
          </p:cNvSpPr>
          <p:nvPr/>
        </p:nvSpPr>
        <p:spPr bwMode="auto">
          <a:xfrm>
            <a:off x="10161217" y="1518495"/>
            <a:ext cx="1285044" cy="5897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pPr defTabSz="866775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705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…</a:t>
            </a:r>
            <a:endParaRPr lang="en-US" altLang="zh-CN" sz="3790" dirty="0"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131" name="Rectangle 104"/>
          <p:cNvSpPr>
            <a:spLocks noChangeArrowheads="1"/>
          </p:cNvSpPr>
          <p:nvPr/>
        </p:nvSpPr>
        <p:spPr bwMode="auto">
          <a:xfrm>
            <a:off x="9810262" y="5529553"/>
            <a:ext cx="1077271" cy="40459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705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R2</a:t>
            </a:r>
          </a:p>
        </p:txBody>
      </p:sp>
      <p:sp>
        <p:nvSpPr>
          <p:cNvPr id="132" name="Rectangle 129"/>
          <p:cNvSpPr>
            <a:spLocks noChangeArrowheads="1"/>
          </p:cNvSpPr>
          <p:nvPr/>
        </p:nvSpPr>
        <p:spPr bwMode="auto">
          <a:xfrm>
            <a:off x="5437174" y="2159943"/>
            <a:ext cx="810414" cy="1491370"/>
          </a:xfrm>
          <a:prstGeom prst="rect">
            <a:avLst/>
          </a:prstGeom>
          <a:solidFill>
            <a:srgbClr val="00B050"/>
          </a:solidFill>
          <a:ln w="28575">
            <a:solidFill>
              <a:srgbClr val="000000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86699" tIns="43349" rIns="86699" bIns="43349" numCol="1" anchor="ctr" anchorCtr="1" compatLnSpc="1"/>
          <a:lstStyle/>
          <a:p>
            <a:pPr algn="ctr" defTabSz="866775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515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MEM</a:t>
            </a:r>
            <a:endParaRPr lang="en-US" altLang="zh-CN" sz="3790" dirty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133" name="任意多边形: 形状 296"/>
          <p:cNvSpPr/>
          <p:nvPr/>
        </p:nvSpPr>
        <p:spPr>
          <a:xfrm rot="5400000">
            <a:off x="7177973" y="4054462"/>
            <a:ext cx="459202" cy="1265333"/>
          </a:xfrm>
          <a:custGeom>
            <a:avLst/>
            <a:gdLst>
              <a:gd name="connsiteX0" fmla="*/ 0 w 375612"/>
              <a:gd name="connsiteY0" fmla="*/ 0 h 683490"/>
              <a:gd name="connsiteX1" fmla="*/ 375612 w 375612"/>
              <a:gd name="connsiteY1" fmla="*/ 237066 h 683490"/>
              <a:gd name="connsiteX2" fmla="*/ 375612 w 375612"/>
              <a:gd name="connsiteY2" fmla="*/ 467975 h 683490"/>
              <a:gd name="connsiteX3" fmla="*/ 6157 w 375612"/>
              <a:gd name="connsiteY3" fmla="*/ 683490 h 683490"/>
              <a:gd name="connsiteX4" fmla="*/ 6157 w 375612"/>
              <a:gd name="connsiteY4" fmla="*/ 406400 h 683490"/>
              <a:gd name="connsiteX5" fmla="*/ 70812 w 375612"/>
              <a:gd name="connsiteY5" fmla="*/ 341745 h 683490"/>
              <a:gd name="connsiteX6" fmla="*/ 9236 w 375612"/>
              <a:gd name="connsiteY6" fmla="*/ 280169 h 683490"/>
              <a:gd name="connsiteX7" fmla="*/ 0 w 375612"/>
              <a:gd name="connsiteY7" fmla="*/ 0 h 683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5612" h="683490">
                <a:moveTo>
                  <a:pt x="0" y="0"/>
                </a:moveTo>
                <a:lnTo>
                  <a:pt x="375612" y="237066"/>
                </a:lnTo>
                <a:lnTo>
                  <a:pt x="375612" y="467975"/>
                </a:lnTo>
                <a:lnTo>
                  <a:pt x="6157" y="683490"/>
                </a:lnTo>
                <a:lnTo>
                  <a:pt x="6157" y="406400"/>
                </a:lnTo>
                <a:lnTo>
                  <a:pt x="70812" y="341745"/>
                </a:lnTo>
                <a:lnTo>
                  <a:pt x="9236" y="280169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5" dirty="0">
              <a:solidFill>
                <a:schemeClr val="tx1"/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134" name="Rectangle 104"/>
          <p:cNvSpPr>
            <a:spLocks noChangeArrowheads="1"/>
          </p:cNvSpPr>
          <p:nvPr/>
        </p:nvSpPr>
        <p:spPr bwMode="auto">
          <a:xfrm>
            <a:off x="9810262" y="4806475"/>
            <a:ext cx="1077271" cy="40459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705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R1</a:t>
            </a:r>
          </a:p>
        </p:txBody>
      </p:sp>
      <p:sp>
        <p:nvSpPr>
          <p:cNvPr id="135" name="Rectangle 104"/>
          <p:cNvSpPr>
            <a:spLocks noChangeArrowheads="1"/>
          </p:cNvSpPr>
          <p:nvPr/>
        </p:nvSpPr>
        <p:spPr bwMode="auto">
          <a:xfrm>
            <a:off x="9810262" y="4083398"/>
            <a:ext cx="1077271" cy="40459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705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R0</a:t>
            </a:r>
          </a:p>
        </p:txBody>
      </p:sp>
      <p:sp>
        <p:nvSpPr>
          <p:cNvPr id="136" name="Rectangle 104"/>
          <p:cNvSpPr>
            <a:spLocks noChangeArrowheads="1"/>
          </p:cNvSpPr>
          <p:nvPr/>
        </p:nvSpPr>
        <p:spPr bwMode="auto">
          <a:xfrm>
            <a:off x="9810262" y="3360320"/>
            <a:ext cx="1077271" cy="40459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705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IR</a:t>
            </a:r>
          </a:p>
        </p:txBody>
      </p:sp>
      <p:sp>
        <p:nvSpPr>
          <p:cNvPr id="137" name="Rectangle 104"/>
          <p:cNvSpPr>
            <a:spLocks noChangeArrowheads="1"/>
          </p:cNvSpPr>
          <p:nvPr/>
        </p:nvSpPr>
        <p:spPr bwMode="auto">
          <a:xfrm>
            <a:off x="9567039" y="2646736"/>
            <a:ext cx="602150" cy="40459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40" b="1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ID</a:t>
            </a:r>
          </a:p>
        </p:txBody>
      </p:sp>
      <p:sp>
        <p:nvSpPr>
          <p:cNvPr id="138" name="Rectangle 104"/>
          <p:cNvSpPr>
            <a:spLocks noChangeArrowheads="1"/>
          </p:cNvSpPr>
          <p:nvPr/>
        </p:nvSpPr>
        <p:spPr bwMode="auto">
          <a:xfrm>
            <a:off x="9573556" y="1914742"/>
            <a:ext cx="1550066" cy="40459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40" b="1" dirty="0">
                <a:solidFill>
                  <a:schemeClr val="tx1"/>
                </a:solidFill>
                <a:latin typeface="Segoe UI Black" panose="020B0A02040204020203" pitchFamily="34" charset="0"/>
                <a:ea typeface="微软雅黑" panose="020B0503020204020204" pitchFamily="34" charset="-122"/>
                <a:cs typeface="Segoe UI Black" panose="020B0A02040204020203" pitchFamily="34" charset="0"/>
              </a:rPr>
              <a:t>操作控制器</a:t>
            </a:r>
            <a:endParaRPr lang="en-US" altLang="zh-CN" sz="1140" b="1" dirty="0">
              <a:solidFill>
                <a:schemeClr val="tx1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139" name="矩形 138"/>
          <p:cNvSpPr/>
          <p:nvPr/>
        </p:nvSpPr>
        <p:spPr>
          <a:xfrm>
            <a:off x="7100568" y="4507742"/>
            <a:ext cx="628698" cy="3550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705" b="1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ALU</a:t>
            </a:r>
            <a:endParaRPr lang="zh-CN" altLang="en-US" sz="1705" b="1" dirty="0"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grpSp>
        <p:nvGrpSpPr>
          <p:cNvPr id="140" name="组合 139"/>
          <p:cNvGrpSpPr/>
          <p:nvPr/>
        </p:nvGrpSpPr>
        <p:grpSpPr>
          <a:xfrm>
            <a:off x="9074688" y="3501776"/>
            <a:ext cx="728683" cy="240131"/>
            <a:chOff x="5939241" y="3396461"/>
            <a:chExt cx="768533" cy="253263"/>
          </a:xfrm>
        </p:grpSpPr>
        <p:sp>
          <p:nvSpPr>
            <p:cNvPr id="141" name="Line 7"/>
            <p:cNvSpPr>
              <a:spLocks noChangeShapeType="1"/>
            </p:cNvSpPr>
            <p:nvPr/>
          </p:nvSpPr>
          <p:spPr bwMode="auto">
            <a:xfrm>
              <a:off x="5939241" y="3396461"/>
              <a:ext cx="768531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6699" tIns="43349" rIns="86699" bIns="43349" numCol="1" anchor="t" anchorCtr="0" compatLnSpc="1"/>
            <a:lstStyle/>
            <a:p>
              <a:endParaRPr lang="zh-CN" altLang="en-US" sz="3790">
                <a:solidFill>
                  <a:schemeClr val="bg2">
                    <a:lumMod val="75000"/>
                  </a:schemeClr>
                </a:solidFill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grpSp>
          <p:nvGrpSpPr>
            <p:cNvPr id="142" name="组合 141"/>
            <p:cNvGrpSpPr/>
            <p:nvPr/>
          </p:nvGrpSpPr>
          <p:grpSpPr>
            <a:xfrm rot="16200000">
              <a:off x="6243942" y="3185892"/>
              <a:ext cx="159131" cy="768533"/>
              <a:chOff x="6712622" y="6427719"/>
              <a:chExt cx="159131" cy="768533"/>
            </a:xfrm>
          </p:grpSpPr>
          <p:cxnSp>
            <p:nvCxnSpPr>
              <p:cNvPr id="143" name="直接连接符 142"/>
              <p:cNvCxnSpPr/>
              <p:nvPr/>
            </p:nvCxnSpPr>
            <p:spPr>
              <a:xfrm rot="5400000" flipH="1">
                <a:off x="6407921" y="6811986"/>
                <a:ext cx="768533" cy="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144" name="等腰三角形 143"/>
              <p:cNvSpPr/>
              <p:nvPr/>
            </p:nvSpPr>
            <p:spPr>
              <a:xfrm>
                <a:off x="6712622" y="6708917"/>
                <a:ext cx="159131" cy="148725"/>
              </a:xfrm>
              <a:prstGeom prst="triangle">
                <a:avLst/>
              </a:prstGeom>
              <a:solidFill>
                <a:schemeClr val="bg1"/>
              </a:solidFill>
              <a:ln w="19050">
                <a:solidFill>
                  <a:srgbClr val="000000"/>
                </a:solidFill>
                <a:round/>
                <a:tailEnd type="triangle" w="lg" len="lg"/>
              </a:ln>
            </p:spPr>
            <p:txBody>
              <a:bodyPr vert="horz" wrap="square" lIns="86699" tIns="43349" rIns="86699" bIns="43349" numCol="1" anchor="t" anchorCtr="0" compatLnSpc="1"/>
              <a:lstStyle/>
              <a:p>
                <a:endParaRPr lang="zh-CN" altLang="en-US" sz="3790">
                  <a:solidFill>
                    <a:schemeClr val="bg2">
                      <a:lumMod val="75000"/>
                    </a:schemeClr>
                  </a:solidFill>
                  <a:latin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</p:grpSp>
      </p:grpSp>
      <p:sp>
        <p:nvSpPr>
          <p:cNvPr id="145" name="Line 7"/>
          <p:cNvSpPr>
            <a:spLocks noChangeShapeType="1"/>
          </p:cNvSpPr>
          <p:nvPr/>
        </p:nvSpPr>
        <p:spPr bwMode="auto">
          <a:xfrm>
            <a:off x="9074076" y="4219142"/>
            <a:ext cx="728681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endParaRPr lang="zh-CN" altLang="en-US" sz="3790">
              <a:solidFill>
                <a:schemeClr val="bg2">
                  <a:lumMod val="75000"/>
                </a:schemeClr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cxnSp>
        <p:nvCxnSpPr>
          <p:cNvPr id="146" name="直接连接符 145"/>
          <p:cNvCxnSpPr/>
          <p:nvPr/>
        </p:nvCxnSpPr>
        <p:spPr>
          <a:xfrm flipH="1">
            <a:off x="9074078" y="4383834"/>
            <a:ext cx="728683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47" name="等腰三角形 146"/>
          <p:cNvSpPr/>
          <p:nvPr/>
        </p:nvSpPr>
        <p:spPr>
          <a:xfrm rot="16200000">
            <a:off x="9335761" y="4313328"/>
            <a:ext cx="150880" cy="141013"/>
          </a:xfrm>
          <a:prstGeom prst="triangle">
            <a:avLst/>
          </a:prstGeom>
          <a:solidFill>
            <a:schemeClr val="bg1"/>
          </a:solidFill>
          <a:ln w="19050">
            <a:solidFill>
              <a:srgbClr val="000000"/>
            </a:solidFill>
            <a:round/>
            <a:tailEnd type="triangle" w="lg" len="lg"/>
          </a:ln>
        </p:spPr>
        <p:txBody>
          <a:bodyPr vert="horz" wrap="square" lIns="86699" tIns="43349" rIns="86699" bIns="43349" numCol="1" anchor="t" anchorCtr="0" compatLnSpc="1"/>
          <a:lstStyle/>
          <a:p>
            <a:pPr algn="ctr"/>
            <a:endParaRPr lang="zh-CN" altLang="en-US" sz="3790">
              <a:solidFill>
                <a:schemeClr val="bg2">
                  <a:lumMod val="75000"/>
                </a:schemeClr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grpSp>
        <p:nvGrpSpPr>
          <p:cNvPr id="148" name="组合 147"/>
          <p:cNvGrpSpPr/>
          <p:nvPr/>
        </p:nvGrpSpPr>
        <p:grpSpPr>
          <a:xfrm>
            <a:off x="6247589" y="3027360"/>
            <a:ext cx="1064807" cy="232317"/>
            <a:chOff x="660658" y="4143960"/>
            <a:chExt cx="1123039" cy="245022"/>
          </a:xfrm>
        </p:grpSpPr>
        <p:cxnSp>
          <p:nvCxnSpPr>
            <p:cNvPr id="149" name="直接连接符 148"/>
            <p:cNvCxnSpPr/>
            <p:nvPr/>
          </p:nvCxnSpPr>
          <p:spPr>
            <a:xfrm flipH="1">
              <a:off x="660658" y="4233051"/>
              <a:ext cx="1103989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50" name="等腰三角形 149"/>
            <p:cNvSpPr/>
            <p:nvPr/>
          </p:nvSpPr>
          <p:spPr>
            <a:xfrm rot="16200000">
              <a:off x="1110183" y="4149163"/>
              <a:ext cx="159131" cy="148725"/>
            </a:xfrm>
            <a:prstGeom prst="triangle">
              <a:avLst/>
            </a:prstGeom>
            <a:solidFill>
              <a:schemeClr val="bg1"/>
            </a:solidFill>
            <a:ln w="19050">
              <a:solidFill>
                <a:srgbClr val="000000"/>
              </a:solidFill>
              <a:round/>
              <a:tailEnd type="triangle" w="lg" len="lg"/>
            </a:ln>
          </p:spPr>
          <p:txBody>
            <a:bodyPr vert="horz" wrap="square" lIns="86699" tIns="43349" rIns="86699" bIns="43349" numCol="1" anchor="t" anchorCtr="0" compatLnSpc="1"/>
            <a:lstStyle/>
            <a:p>
              <a:pPr algn="ctr"/>
              <a:endParaRPr lang="zh-CN" altLang="en-US" sz="3790">
                <a:solidFill>
                  <a:schemeClr val="bg2">
                    <a:lumMod val="75000"/>
                  </a:schemeClr>
                </a:solidFill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151" name="Line 7"/>
            <p:cNvSpPr>
              <a:spLocks noChangeShapeType="1"/>
            </p:cNvSpPr>
            <p:nvPr/>
          </p:nvSpPr>
          <p:spPr bwMode="auto">
            <a:xfrm>
              <a:off x="679709" y="4388982"/>
              <a:ext cx="1103988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6699" tIns="43349" rIns="86699" bIns="43349" numCol="1" anchor="t" anchorCtr="0" compatLnSpc="1"/>
            <a:lstStyle/>
            <a:p>
              <a:endParaRPr lang="zh-CN" altLang="en-US" sz="3790">
                <a:solidFill>
                  <a:schemeClr val="bg2">
                    <a:lumMod val="75000"/>
                  </a:schemeClr>
                </a:solidFill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</p:grpSp>
      <p:grpSp>
        <p:nvGrpSpPr>
          <p:cNvPr id="152" name="组合 151"/>
          <p:cNvGrpSpPr/>
          <p:nvPr/>
        </p:nvGrpSpPr>
        <p:grpSpPr>
          <a:xfrm>
            <a:off x="9074076" y="4942272"/>
            <a:ext cx="728683" cy="231100"/>
            <a:chOff x="5939241" y="3396461"/>
            <a:chExt cx="768533" cy="243738"/>
          </a:xfrm>
        </p:grpSpPr>
        <p:sp>
          <p:nvSpPr>
            <p:cNvPr id="153" name="Line 7"/>
            <p:cNvSpPr>
              <a:spLocks noChangeShapeType="1"/>
            </p:cNvSpPr>
            <p:nvPr/>
          </p:nvSpPr>
          <p:spPr bwMode="auto">
            <a:xfrm>
              <a:off x="5939241" y="3396461"/>
              <a:ext cx="768531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6699" tIns="43349" rIns="86699" bIns="43349" numCol="1" anchor="t" anchorCtr="0" compatLnSpc="1"/>
            <a:lstStyle/>
            <a:p>
              <a:endParaRPr lang="zh-CN" altLang="en-US" sz="3790">
                <a:solidFill>
                  <a:schemeClr val="bg2">
                    <a:lumMod val="75000"/>
                  </a:schemeClr>
                </a:solidFill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grpSp>
          <p:nvGrpSpPr>
            <p:cNvPr id="154" name="组合 153"/>
            <p:cNvGrpSpPr/>
            <p:nvPr/>
          </p:nvGrpSpPr>
          <p:grpSpPr>
            <a:xfrm rot="16200000">
              <a:off x="6243942" y="3176367"/>
              <a:ext cx="159131" cy="768533"/>
              <a:chOff x="6722147" y="6427719"/>
              <a:chExt cx="159131" cy="768533"/>
            </a:xfrm>
          </p:grpSpPr>
          <p:cxnSp>
            <p:nvCxnSpPr>
              <p:cNvPr id="155" name="直接连接符 154"/>
              <p:cNvCxnSpPr/>
              <p:nvPr/>
            </p:nvCxnSpPr>
            <p:spPr>
              <a:xfrm rot="5400000" flipH="1">
                <a:off x="6407921" y="6811986"/>
                <a:ext cx="768533" cy="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156" name="等腰三角形 155"/>
              <p:cNvSpPr/>
              <p:nvPr/>
            </p:nvSpPr>
            <p:spPr>
              <a:xfrm>
                <a:off x="6722147" y="6708917"/>
                <a:ext cx="159131" cy="148725"/>
              </a:xfrm>
              <a:prstGeom prst="triangle">
                <a:avLst/>
              </a:prstGeom>
              <a:solidFill>
                <a:schemeClr val="bg1"/>
              </a:solidFill>
              <a:ln w="19050">
                <a:solidFill>
                  <a:srgbClr val="000000"/>
                </a:solidFill>
                <a:round/>
                <a:tailEnd type="triangle" w="lg" len="lg"/>
              </a:ln>
            </p:spPr>
            <p:txBody>
              <a:bodyPr vert="horz" wrap="square" lIns="86699" tIns="43349" rIns="86699" bIns="43349" numCol="1" anchor="t" anchorCtr="0" compatLnSpc="1"/>
              <a:lstStyle/>
              <a:p>
                <a:endParaRPr lang="zh-CN" altLang="en-US" sz="3790">
                  <a:solidFill>
                    <a:schemeClr val="bg2">
                      <a:lumMod val="75000"/>
                    </a:schemeClr>
                  </a:solidFill>
                  <a:latin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</p:grpSp>
      </p:grpSp>
      <p:grpSp>
        <p:nvGrpSpPr>
          <p:cNvPr id="157" name="组合 156"/>
          <p:cNvGrpSpPr/>
          <p:nvPr/>
        </p:nvGrpSpPr>
        <p:grpSpPr>
          <a:xfrm>
            <a:off x="9074076" y="5665402"/>
            <a:ext cx="728683" cy="240131"/>
            <a:chOff x="5939241" y="3396461"/>
            <a:chExt cx="768533" cy="253263"/>
          </a:xfrm>
        </p:grpSpPr>
        <p:sp>
          <p:nvSpPr>
            <p:cNvPr id="158" name="Line 7"/>
            <p:cNvSpPr>
              <a:spLocks noChangeShapeType="1"/>
            </p:cNvSpPr>
            <p:nvPr/>
          </p:nvSpPr>
          <p:spPr bwMode="auto">
            <a:xfrm>
              <a:off x="5939241" y="3396461"/>
              <a:ext cx="768531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6699" tIns="43349" rIns="86699" bIns="43349" numCol="1" anchor="t" anchorCtr="0" compatLnSpc="1"/>
            <a:lstStyle/>
            <a:p>
              <a:endParaRPr lang="zh-CN" altLang="en-US" sz="3790">
                <a:solidFill>
                  <a:schemeClr val="bg2">
                    <a:lumMod val="75000"/>
                  </a:schemeClr>
                </a:solidFill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grpSp>
          <p:nvGrpSpPr>
            <p:cNvPr id="159" name="组合 158"/>
            <p:cNvGrpSpPr/>
            <p:nvPr/>
          </p:nvGrpSpPr>
          <p:grpSpPr>
            <a:xfrm rot="16200000">
              <a:off x="6243942" y="3185892"/>
              <a:ext cx="159131" cy="768533"/>
              <a:chOff x="6712622" y="6427719"/>
              <a:chExt cx="159131" cy="768533"/>
            </a:xfrm>
          </p:grpSpPr>
          <p:cxnSp>
            <p:nvCxnSpPr>
              <p:cNvPr id="160" name="直接连接符 159"/>
              <p:cNvCxnSpPr/>
              <p:nvPr/>
            </p:nvCxnSpPr>
            <p:spPr>
              <a:xfrm rot="5400000" flipH="1">
                <a:off x="6407921" y="6811986"/>
                <a:ext cx="768533" cy="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161" name="等腰三角形 160"/>
              <p:cNvSpPr/>
              <p:nvPr/>
            </p:nvSpPr>
            <p:spPr>
              <a:xfrm>
                <a:off x="6712622" y="6708917"/>
                <a:ext cx="159131" cy="148725"/>
              </a:xfrm>
              <a:prstGeom prst="triangle">
                <a:avLst/>
              </a:prstGeom>
              <a:solidFill>
                <a:schemeClr val="bg1"/>
              </a:solidFill>
              <a:ln w="19050">
                <a:solidFill>
                  <a:srgbClr val="000000"/>
                </a:solidFill>
                <a:round/>
                <a:tailEnd type="triangle" w="lg" len="lg"/>
              </a:ln>
            </p:spPr>
            <p:txBody>
              <a:bodyPr vert="horz" wrap="square" lIns="86699" tIns="43349" rIns="86699" bIns="43349" numCol="1" anchor="t" anchorCtr="0" compatLnSpc="1"/>
              <a:lstStyle/>
              <a:p>
                <a:endParaRPr lang="zh-CN" altLang="en-US" sz="3790">
                  <a:solidFill>
                    <a:schemeClr val="bg2">
                      <a:lumMod val="75000"/>
                    </a:schemeClr>
                  </a:solidFill>
                  <a:latin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</p:grpSp>
      </p:grpSp>
      <p:sp>
        <p:nvSpPr>
          <p:cNvPr id="162" name="Line 7"/>
          <p:cNvSpPr>
            <a:spLocks noChangeShapeType="1"/>
          </p:cNvSpPr>
          <p:nvPr/>
        </p:nvSpPr>
        <p:spPr bwMode="auto">
          <a:xfrm rot="16200000">
            <a:off x="9790848" y="3216698"/>
            <a:ext cx="310350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endParaRPr lang="zh-CN" altLang="en-US" sz="3790"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163" name="Line 7"/>
          <p:cNvSpPr>
            <a:spLocks noChangeShapeType="1"/>
          </p:cNvSpPr>
          <p:nvPr/>
        </p:nvSpPr>
        <p:spPr bwMode="auto">
          <a:xfrm rot="16200000">
            <a:off x="9712939" y="2489623"/>
            <a:ext cx="310350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endParaRPr lang="zh-CN" altLang="en-US" sz="3790"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164" name="Line 7"/>
          <p:cNvSpPr>
            <a:spLocks noChangeShapeType="1"/>
          </p:cNvSpPr>
          <p:nvPr/>
        </p:nvSpPr>
        <p:spPr bwMode="auto">
          <a:xfrm rot="16200000">
            <a:off x="10521361" y="2494297"/>
            <a:ext cx="310350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endParaRPr lang="zh-CN" altLang="en-US" sz="3790"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165" name="Rectangle 104"/>
          <p:cNvSpPr>
            <a:spLocks noChangeArrowheads="1"/>
          </p:cNvSpPr>
          <p:nvPr/>
        </p:nvSpPr>
        <p:spPr bwMode="auto">
          <a:xfrm>
            <a:off x="10258306" y="2645923"/>
            <a:ext cx="858666" cy="40459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40" b="1" dirty="0">
                <a:solidFill>
                  <a:schemeClr val="tx1"/>
                </a:solidFill>
                <a:latin typeface="Segoe UI Black" panose="020B0A02040204020203" pitchFamily="34" charset="0"/>
                <a:ea typeface="微软雅黑" panose="020B0503020204020204" pitchFamily="34" charset="-122"/>
                <a:cs typeface="Segoe UI Black" panose="020B0A02040204020203" pitchFamily="34" charset="0"/>
              </a:rPr>
              <a:t>时序部件</a:t>
            </a:r>
            <a:endParaRPr lang="en-US" altLang="zh-CN" sz="1140" b="1" dirty="0">
              <a:solidFill>
                <a:schemeClr val="tx1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166" name="Line 7"/>
          <p:cNvSpPr>
            <a:spLocks noChangeShapeType="1"/>
          </p:cNvSpPr>
          <p:nvPr/>
        </p:nvSpPr>
        <p:spPr bwMode="auto">
          <a:xfrm flipH="1">
            <a:off x="8176063" y="1821340"/>
            <a:ext cx="792273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endParaRPr lang="zh-CN" altLang="en-US" sz="3790">
              <a:solidFill>
                <a:schemeClr val="bg2">
                  <a:lumMod val="75000"/>
                </a:schemeClr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grpSp>
        <p:nvGrpSpPr>
          <p:cNvPr id="167" name="组合 166"/>
          <p:cNvGrpSpPr/>
          <p:nvPr/>
        </p:nvGrpSpPr>
        <p:grpSpPr>
          <a:xfrm>
            <a:off x="8184506" y="1910595"/>
            <a:ext cx="804233" cy="150880"/>
            <a:chOff x="8632095" y="2014882"/>
            <a:chExt cx="848215" cy="159131"/>
          </a:xfrm>
        </p:grpSpPr>
        <p:cxnSp>
          <p:nvCxnSpPr>
            <p:cNvPr id="168" name="直接连接符 167"/>
            <p:cNvCxnSpPr/>
            <p:nvPr/>
          </p:nvCxnSpPr>
          <p:spPr>
            <a:xfrm>
              <a:off x="8632095" y="2094448"/>
              <a:ext cx="848215" cy="0"/>
            </a:xfrm>
            <a:prstGeom prst="line">
              <a:avLst/>
            </a:prstGeom>
            <a:noFill/>
            <a:ln w="57150">
              <a:solidFill>
                <a:srgbClr val="FF6600"/>
              </a:solidFill>
              <a:rou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69" name="等腰三角形 168"/>
            <p:cNvSpPr/>
            <p:nvPr/>
          </p:nvSpPr>
          <p:spPr>
            <a:xfrm rot="5400000" flipH="1">
              <a:off x="8963127" y="2020085"/>
              <a:ext cx="159131" cy="148725"/>
            </a:xfrm>
            <a:prstGeom prst="triangle">
              <a:avLst/>
            </a:prstGeom>
            <a:solidFill>
              <a:schemeClr val="bg1"/>
            </a:solidFill>
            <a:ln w="28575">
              <a:solidFill>
                <a:srgbClr val="FF6600"/>
              </a:solidFill>
              <a:round/>
              <a:tailEnd type="triangle" w="lg" len="lg"/>
            </a:ln>
          </p:spPr>
          <p:txBody>
            <a:bodyPr vert="horz" wrap="square" lIns="86699" tIns="43349" rIns="86699" bIns="43349" numCol="1" anchor="t" anchorCtr="0" compatLnSpc="1"/>
            <a:lstStyle/>
            <a:p>
              <a:endParaRPr lang="zh-CN" altLang="en-US" sz="3790">
                <a:solidFill>
                  <a:schemeClr val="bg2">
                    <a:lumMod val="75000"/>
                  </a:schemeClr>
                </a:solidFill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</p:grpSp>
      <p:cxnSp>
        <p:nvCxnSpPr>
          <p:cNvPr id="170" name="直接连接符 169"/>
          <p:cNvCxnSpPr/>
          <p:nvPr/>
        </p:nvCxnSpPr>
        <p:spPr>
          <a:xfrm>
            <a:off x="8184505" y="3275035"/>
            <a:ext cx="783831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71" name="等腰三角形 170"/>
          <p:cNvSpPr/>
          <p:nvPr/>
        </p:nvSpPr>
        <p:spPr>
          <a:xfrm rot="5400000" flipH="1">
            <a:off x="8498373" y="3214780"/>
            <a:ext cx="150880" cy="141013"/>
          </a:xfrm>
          <a:prstGeom prst="triangle">
            <a:avLst/>
          </a:prstGeom>
          <a:solidFill>
            <a:schemeClr val="bg1"/>
          </a:solidFill>
          <a:ln w="19050">
            <a:solidFill>
              <a:srgbClr val="000000"/>
            </a:solidFill>
            <a:round/>
            <a:tailEnd type="triangle" w="lg" len="lg"/>
          </a:ln>
        </p:spPr>
        <p:txBody>
          <a:bodyPr vert="horz" wrap="square" lIns="86699" tIns="43349" rIns="86699" bIns="43349" numCol="1" anchor="t" anchorCtr="0" compatLnSpc="1"/>
          <a:lstStyle/>
          <a:p>
            <a:endParaRPr lang="zh-CN" altLang="en-US" sz="3790">
              <a:solidFill>
                <a:schemeClr val="bg2">
                  <a:lumMod val="75000"/>
                </a:schemeClr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cxnSp>
        <p:nvCxnSpPr>
          <p:cNvPr id="172" name="直接连接符 171"/>
          <p:cNvCxnSpPr>
            <a:stCxn id="182" idx="3"/>
          </p:cNvCxnSpPr>
          <p:nvPr/>
        </p:nvCxnSpPr>
        <p:spPr>
          <a:xfrm>
            <a:off x="7598194" y="5451846"/>
            <a:ext cx="1379295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73" name="等腰三角形 172"/>
          <p:cNvSpPr/>
          <p:nvPr/>
        </p:nvSpPr>
        <p:spPr>
          <a:xfrm rot="5400000" flipH="1">
            <a:off x="8200384" y="5383982"/>
            <a:ext cx="150880" cy="141013"/>
          </a:xfrm>
          <a:prstGeom prst="triangle">
            <a:avLst/>
          </a:prstGeom>
          <a:solidFill>
            <a:schemeClr val="bg1"/>
          </a:solidFill>
          <a:ln w="19050">
            <a:solidFill>
              <a:srgbClr val="000000"/>
            </a:solidFill>
            <a:round/>
            <a:tailEnd type="triangle" w="lg" len="lg"/>
          </a:ln>
        </p:spPr>
        <p:txBody>
          <a:bodyPr vert="horz" wrap="square" lIns="86699" tIns="43349" rIns="86699" bIns="43349" numCol="1" anchor="t" anchorCtr="0" compatLnSpc="1"/>
          <a:lstStyle/>
          <a:p>
            <a:endParaRPr lang="zh-CN" altLang="en-US" sz="3790">
              <a:solidFill>
                <a:schemeClr val="bg2">
                  <a:lumMod val="75000"/>
                </a:schemeClr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174" name="Line 7"/>
          <p:cNvSpPr>
            <a:spLocks noChangeShapeType="1"/>
          </p:cNvSpPr>
          <p:nvPr/>
        </p:nvSpPr>
        <p:spPr bwMode="auto">
          <a:xfrm flipH="1">
            <a:off x="8164815" y="2311979"/>
            <a:ext cx="812675" cy="0"/>
          </a:xfrm>
          <a:prstGeom prst="line">
            <a:avLst/>
          </a:prstGeom>
          <a:noFill/>
          <a:ln w="57150">
            <a:solidFill>
              <a:srgbClr val="FF66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endParaRPr lang="zh-CN" altLang="en-US" sz="379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75" name="Rectangle 104"/>
          <p:cNvSpPr>
            <a:spLocks noChangeArrowheads="1"/>
          </p:cNvSpPr>
          <p:nvPr/>
        </p:nvSpPr>
        <p:spPr bwMode="auto">
          <a:xfrm>
            <a:off x="7328231" y="1672486"/>
            <a:ext cx="847833" cy="404590"/>
          </a:xfrm>
          <a:prstGeom prst="rect">
            <a:avLst/>
          </a:prstGeom>
          <a:solidFill>
            <a:srgbClr val="FF6600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705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PC</a:t>
            </a:r>
          </a:p>
        </p:txBody>
      </p:sp>
      <p:sp>
        <p:nvSpPr>
          <p:cNvPr id="176" name="Rectangle 104"/>
          <p:cNvSpPr>
            <a:spLocks noChangeArrowheads="1"/>
          </p:cNvSpPr>
          <p:nvPr/>
        </p:nvSpPr>
        <p:spPr bwMode="auto">
          <a:xfrm>
            <a:off x="7319444" y="2222870"/>
            <a:ext cx="847833" cy="404590"/>
          </a:xfrm>
          <a:prstGeom prst="rect">
            <a:avLst/>
          </a:prstGeom>
          <a:solidFill>
            <a:srgbClr val="FF6600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705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AR</a:t>
            </a:r>
          </a:p>
        </p:txBody>
      </p:sp>
      <p:sp>
        <p:nvSpPr>
          <p:cNvPr id="177" name="Rectangle 104"/>
          <p:cNvSpPr>
            <a:spLocks noChangeArrowheads="1"/>
          </p:cNvSpPr>
          <p:nvPr/>
        </p:nvSpPr>
        <p:spPr bwMode="auto">
          <a:xfrm>
            <a:off x="7319444" y="2999108"/>
            <a:ext cx="847833" cy="40459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705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DR</a:t>
            </a:r>
          </a:p>
        </p:txBody>
      </p:sp>
      <p:cxnSp>
        <p:nvCxnSpPr>
          <p:cNvPr id="178" name="直接连接符 177"/>
          <p:cNvCxnSpPr>
            <a:stCxn id="181" idx="1"/>
          </p:cNvCxnSpPr>
          <p:nvPr/>
        </p:nvCxnSpPr>
        <p:spPr>
          <a:xfrm>
            <a:off x="7773426" y="4201081"/>
            <a:ext cx="0" cy="257306"/>
          </a:xfrm>
          <a:prstGeom prst="line">
            <a:avLst/>
          </a:prstGeom>
          <a:noFill/>
          <a:ln w="19050" cap="sq">
            <a:solidFill>
              <a:srgbClr val="000000"/>
            </a:solidFill>
            <a:rou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79" name="Line 7"/>
          <p:cNvSpPr>
            <a:spLocks noChangeShapeType="1"/>
          </p:cNvSpPr>
          <p:nvPr/>
        </p:nvSpPr>
        <p:spPr bwMode="auto">
          <a:xfrm flipH="1">
            <a:off x="7316940" y="3911120"/>
            <a:ext cx="1671796" cy="0"/>
          </a:xfrm>
          <a:prstGeom prst="line">
            <a:avLst/>
          </a:prstGeom>
          <a:noFill/>
          <a:ln w="57150">
            <a:solidFill>
              <a:srgbClr val="FF66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endParaRPr lang="zh-CN" altLang="en-US" sz="379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80" name="Rectangle 104"/>
          <p:cNvSpPr>
            <a:spLocks noChangeArrowheads="1"/>
          </p:cNvSpPr>
          <p:nvPr/>
        </p:nvSpPr>
        <p:spPr bwMode="auto">
          <a:xfrm>
            <a:off x="6928740" y="3741278"/>
            <a:ext cx="399191" cy="404590"/>
          </a:xfrm>
          <a:prstGeom prst="rect">
            <a:avLst/>
          </a:prstGeom>
          <a:solidFill>
            <a:srgbClr val="FF6600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705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X</a:t>
            </a:r>
          </a:p>
        </p:txBody>
      </p:sp>
      <p:sp>
        <p:nvSpPr>
          <p:cNvPr id="181" name="Line 7"/>
          <p:cNvSpPr>
            <a:spLocks noChangeShapeType="1"/>
          </p:cNvSpPr>
          <p:nvPr/>
        </p:nvSpPr>
        <p:spPr bwMode="auto">
          <a:xfrm flipH="1">
            <a:off x="7773426" y="4201080"/>
            <a:ext cx="1204064" cy="0"/>
          </a:xfrm>
          <a:prstGeom prst="line">
            <a:avLst/>
          </a:prstGeom>
          <a:noFill/>
          <a:ln w="19050" cap="sq">
            <a:solidFill>
              <a:srgbClr val="000000"/>
            </a:solidFill>
            <a:round/>
            <a:tailEnd type="non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endParaRPr lang="zh-CN" altLang="en-US" sz="3790">
              <a:solidFill>
                <a:schemeClr val="bg2">
                  <a:lumMod val="75000"/>
                </a:schemeClr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182" name="Rectangle 104"/>
          <p:cNvSpPr>
            <a:spLocks noChangeArrowheads="1"/>
          </p:cNvSpPr>
          <p:nvPr/>
        </p:nvSpPr>
        <p:spPr bwMode="auto">
          <a:xfrm>
            <a:off x="7199003" y="5249551"/>
            <a:ext cx="399191" cy="40459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515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Z</a:t>
            </a:r>
          </a:p>
        </p:txBody>
      </p:sp>
      <p:cxnSp>
        <p:nvCxnSpPr>
          <p:cNvPr id="183" name="直接连接符 182"/>
          <p:cNvCxnSpPr/>
          <p:nvPr/>
        </p:nvCxnSpPr>
        <p:spPr>
          <a:xfrm>
            <a:off x="7405944" y="4916729"/>
            <a:ext cx="0" cy="32259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84" name="Text Box 108"/>
          <p:cNvSpPr txBox="1">
            <a:spLocks noChangeArrowheads="1"/>
          </p:cNvSpPr>
          <p:nvPr/>
        </p:nvSpPr>
        <p:spPr bwMode="auto">
          <a:xfrm>
            <a:off x="6915745" y="4437462"/>
            <a:ext cx="289065" cy="2602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pPr defTabSz="866775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140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A</a:t>
            </a:r>
            <a:endParaRPr lang="en-US" altLang="zh-CN" sz="3790" dirty="0"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185" name="Text Box 107"/>
          <p:cNvSpPr txBox="1">
            <a:spLocks noChangeArrowheads="1"/>
          </p:cNvSpPr>
          <p:nvPr/>
        </p:nvSpPr>
        <p:spPr bwMode="auto">
          <a:xfrm>
            <a:off x="7646943" y="4425672"/>
            <a:ext cx="261145" cy="2485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pPr defTabSz="866775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140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B</a:t>
            </a:r>
            <a:endParaRPr lang="en-US" altLang="zh-CN" sz="3790" dirty="0"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186" name="Line 117"/>
          <p:cNvSpPr>
            <a:spLocks noChangeShapeType="1"/>
          </p:cNvSpPr>
          <p:nvPr/>
        </p:nvSpPr>
        <p:spPr bwMode="auto">
          <a:xfrm flipV="1">
            <a:off x="9790332" y="1638629"/>
            <a:ext cx="0" cy="276455"/>
          </a:xfrm>
          <a:prstGeom prst="line">
            <a:avLst/>
          </a:prstGeom>
          <a:noFill/>
          <a:ln w="12700">
            <a:solidFill>
              <a:srgbClr val="0066FF"/>
            </a:solidFill>
            <a:round/>
            <a:headEnd w="lg" len="lg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endParaRPr lang="zh-CN" altLang="en-US" sz="3790">
              <a:solidFill>
                <a:schemeClr val="bg2">
                  <a:lumMod val="75000"/>
                </a:schemeClr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187" name="Line 117"/>
          <p:cNvSpPr>
            <a:spLocks noChangeShapeType="1"/>
          </p:cNvSpPr>
          <p:nvPr/>
        </p:nvSpPr>
        <p:spPr bwMode="auto">
          <a:xfrm flipV="1">
            <a:off x="9926961" y="1638629"/>
            <a:ext cx="985" cy="276455"/>
          </a:xfrm>
          <a:prstGeom prst="line">
            <a:avLst/>
          </a:prstGeom>
          <a:noFill/>
          <a:ln w="12700">
            <a:solidFill>
              <a:schemeClr val="bg2">
                <a:lumMod val="50000"/>
              </a:schemeClr>
            </a:solidFill>
            <a:round/>
            <a:headEnd w="lg" len="lg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endParaRPr lang="zh-CN" altLang="en-US" sz="3790">
              <a:solidFill>
                <a:schemeClr val="bg2">
                  <a:lumMod val="75000"/>
                </a:schemeClr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188" name="Line 117"/>
          <p:cNvSpPr>
            <a:spLocks noChangeShapeType="1"/>
          </p:cNvSpPr>
          <p:nvPr/>
        </p:nvSpPr>
        <p:spPr bwMode="auto">
          <a:xfrm flipV="1">
            <a:off x="10758320" y="1638629"/>
            <a:ext cx="0" cy="276456"/>
          </a:xfrm>
          <a:prstGeom prst="line">
            <a:avLst/>
          </a:prstGeom>
          <a:noFill/>
          <a:ln w="12700">
            <a:solidFill>
              <a:schemeClr val="bg2">
                <a:lumMod val="50000"/>
              </a:schemeClr>
            </a:solidFill>
            <a:round/>
            <a:headEnd w="lg" len="lg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endParaRPr lang="zh-CN" altLang="en-US" sz="3790">
              <a:solidFill>
                <a:schemeClr val="bg2">
                  <a:lumMod val="75000"/>
                </a:schemeClr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189" name="Line 117"/>
          <p:cNvSpPr>
            <a:spLocks noChangeShapeType="1"/>
          </p:cNvSpPr>
          <p:nvPr/>
        </p:nvSpPr>
        <p:spPr bwMode="auto">
          <a:xfrm flipV="1">
            <a:off x="10903315" y="1641928"/>
            <a:ext cx="0" cy="273156"/>
          </a:xfrm>
          <a:prstGeom prst="line">
            <a:avLst/>
          </a:prstGeom>
          <a:noFill/>
          <a:ln w="12700">
            <a:solidFill>
              <a:srgbClr val="0066FF"/>
            </a:solidFill>
            <a:round/>
            <a:headEnd w="lg" len="lg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endParaRPr lang="zh-CN" altLang="en-US" sz="3790">
              <a:solidFill>
                <a:schemeClr val="bg2">
                  <a:lumMod val="75000"/>
                </a:schemeClr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grpSp>
        <p:nvGrpSpPr>
          <p:cNvPr id="190" name="组合 189"/>
          <p:cNvGrpSpPr/>
          <p:nvPr/>
        </p:nvGrpSpPr>
        <p:grpSpPr>
          <a:xfrm>
            <a:off x="10893954" y="3481771"/>
            <a:ext cx="516039" cy="162807"/>
            <a:chOff x="10136647" y="3405134"/>
            <a:chExt cx="544260" cy="171711"/>
          </a:xfrm>
        </p:grpSpPr>
        <p:cxnSp>
          <p:nvCxnSpPr>
            <p:cNvPr id="191" name="直接箭头连接符 190"/>
            <p:cNvCxnSpPr/>
            <p:nvPr/>
          </p:nvCxnSpPr>
          <p:spPr>
            <a:xfrm flipH="1">
              <a:off x="10136647" y="3405134"/>
              <a:ext cx="544260" cy="0"/>
            </a:xfrm>
            <a:prstGeom prst="straightConnector1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round/>
              <a:headEnd w="lg" len="lg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92" name="直接箭头连接符 191"/>
            <p:cNvCxnSpPr/>
            <p:nvPr/>
          </p:nvCxnSpPr>
          <p:spPr>
            <a:xfrm flipH="1">
              <a:off x="10136647" y="3576845"/>
              <a:ext cx="544260" cy="0"/>
            </a:xfrm>
            <a:prstGeom prst="straightConnector1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round/>
              <a:headEnd w="lg" len="lg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193" name="直接箭头连接符 192"/>
          <p:cNvCxnSpPr/>
          <p:nvPr/>
        </p:nvCxnSpPr>
        <p:spPr>
          <a:xfrm flipH="1">
            <a:off x="10893954" y="4204291"/>
            <a:ext cx="516039" cy="0"/>
          </a:xfrm>
          <a:prstGeom prst="straightConnector1">
            <a:avLst/>
          </a:prstGeom>
          <a:noFill/>
          <a:ln w="12700">
            <a:solidFill>
              <a:schemeClr val="bg2">
                <a:lumMod val="50000"/>
              </a:schemeClr>
            </a:solidFill>
            <a:round/>
            <a:headEnd w="lg" len="lg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4" name="直接箭头连接符 193"/>
          <p:cNvCxnSpPr/>
          <p:nvPr/>
        </p:nvCxnSpPr>
        <p:spPr>
          <a:xfrm flipH="1">
            <a:off x="10893954" y="4367099"/>
            <a:ext cx="516039" cy="0"/>
          </a:xfrm>
          <a:prstGeom prst="straightConnector1">
            <a:avLst/>
          </a:prstGeom>
          <a:noFill/>
          <a:ln w="12700">
            <a:solidFill>
              <a:schemeClr val="bg2">
                <a:lumMod val="50000"/>
              </a:schemeClr>
            </a:solidFill>
            <a:round/>
            <a:headEnd w="lg" len="lg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195" name="组合 194"/>
          <p:cNvGrpSpPr/>
          <p:nvPr/>
        </p:nvGrpSpPr>
        <p:grpSpPr>
          <a:xfrm>
            <a:off x="10893954" y="4926813"/>
            <a:ext cx="516039" cy="162807"/>
            <a:chOff x="10136647" y="3405134"/>
            <a:chExt cx="544260" cy="171711"/>
          </a:xfrm>
        </p:grpSpPr>
        <p:cxnSp>
          <p:nvCxnSpPr>
            <p:cNvPr id="196" name="直接箭头连接符 195"/>
            <p:cNvCxnSpPr/>
            <p:nvPr/>
          </p:nvCxnSpPr>
          <p:spPr>
            <a:xfrm flipH="1">
              <a:off x="10136647" y="3405134"/>
              <a:ext cx="544260" cy="0"/>
            </a:xfrm>
            <a:prstGeom prst="straightConnector1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round/>
              <a:headEnd w="lg" len="lg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97" name="直接箭头连接符 196"/>
            <p:cNvCxnSpPr/>
            <p:nvPr/>
          </p:nvCxnSpPr>
          <p:spPr>
            <a:xfrm flipH="1">
              <a:off x="10136647" y="3576845"/>
              <a:ext cx="544260" cy="0"/>
            </a:xfrm>
            <a:prstGeom prst="straightConnector1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round/>
              <a:headEnd w="lg" len="lg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198" name="组合 197"/>
          <p:cNvGrpSpPr/>
          <p:nvPr/>
        </p:nvGrpSpPr>
        <p:grpSpPr>
          <a:xfrm>
            <a:off x="10893954" y="5649334"/>
            <a:ext cx="516039" cy="162807"/>
            <a:chOff x="10136647" y="3405134"/>
            <a:chExt cx="544260" cy="171711"/>
          </a:xfrm>
        </p:grpSpPr>
        <p:cxnSp>
          <p:nvCxnSpPr>
            <p:cNvPr id="199" name="直接箭头连接符 198"/>
            <p:cNvCxnSpPr/>
            <p:nvPr/>
          </p:nvCxnSpPr>
          <p:spPr>
            <a:xfrm flipH="1">
              <a:off x="10136647" y="3405134"/>
              <a:ext cx="544260" cy="0"/>
            </a:xfrm>
            <a:prstGeom prst="straightConnector1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round/>
              <a:headEnd w="lg" len="lg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00" name="直接箭头连接符 199"/>
            <p:cNvCxnSpPr/>
            <p:nvPr/>
          </p:nvCxnSpPr>
          <p:spPr>
            <a:xfrm flipH="1">
              <a:off x="10136647" y="3576845"/>
              <a:ext cx="544260" cy="0"/>
            </a:xfrm>
            <a:prstGeom prst="straightConnector1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round/>
              <a:headEnd w="lg" len="lg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201" name="Line 127"/>
          <p:cNvSpPr>
            <a:spLocks noChangeShapeType="1"/>
          </p:cNvSpPr>
          <p:nvPr/>
        </p:nvSpPr>
        <p:spPr bwMode="auto">
          <a:xfrm>
            <a:off x="6020896" y="1807015"/>
            <a:ext cx="0" cy="342775"/>
          </a:xfrm>
          <a:prstGeom prst="line">
            <a:avLst/>
          </a:prstGeom>
          <a:noFill/>
          <a:ln w="12700">
            <a:solidFill>
              <a:schemeClr val="bg2">
                <a:lumMod val="50000"/>
              </a:schemeClr>
            </a:solidFill>
            <a:round/>
            <a:headEnd w="lg" len="lg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endParaRPr lang="zh-CN" altLang="en-US" sz="3790">
              <a:solidFill>
                <a:schemeClr val="bg2">
                  <a:lumMod val="75000"/>
                </a:schemeClr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cxnSp>
        <p:nvCxnSpPr>
          <p:cNvPr id="204" name="直接箭头连接符 203"/>
          <p:cNvCxnSpPr/>
          <p:nvPr/>
        </p:nvCxnSpPr>
        <p:spPr>
          <a:xfrm>
            <a:off x="7475725" y="2713415"/>
            <a:ext cx="0" cy="276662"/>
          </a:xfrm>
          <a:prstGeom prst="straightConnector1">
            <a:avLst/>
          </a:prstGeom>
          <a:noFill/>
          <a:ln w="12700">
            <a:solidFill>
              <a:schemeClr val="bg2">
                <a:lumMod val="50000"/>
              </a:schemeClr>
            </a:solidFill>
            <a:round/>
            <a:headEnd w="lg" len="lg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05" name="Line 7"/>
          <p:cNvSpPr>
            <a:spLocks noChangeShapeType="1"/>
          </p:cNvSpPr>
          <p:nvPr/>
        </p:nvSpPr>
        <p:spPr bwMode="auto">
          <a:xfrm flipH="1">
            <a:off x="8176063" y="3118960"/>
            <a:ext cx="812675" cy="0"/>
          </a:xfrm>
          <a:prstGeom prst="line">
            <a:avLst/>
          </a:prstGeom>
          <a:noFill/>
          <a:ln w="19050">
            <a:solidFill>
              <a:schemeClr val="bg2">
                <a:lumMod val="50000"/>
              </a:schemeClr>
            </a:solidFill>
            <a:rou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endParaRPr lang="zh-CN" altLang="en-US" sz="3790">
              <a:solidFill>
                <a:schemeClr val="bg2">
                  <a:lumMod val="75000"/>
                </a:schemeClr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cxnSp>
        <p:nvCxnSpPr>
          <p:cNvPr id="206" name="直接箭头连接符 205"/>
          <p:cNvCxnSpPr/>
          <p:nvPr/>
        </p:nvCxnSpPr>
        <p:spPr>
          <a:xfrm>
            <a:off x="7981856" y="2720729"/>
            <a:ext cx="0" cy="276662"/>
          </a:xfrm>
          <a:prstGeom prst="straightConnector1">
            <a:avLst/>
          </a:prstGeom>
          <a:noFill/>
          <a:ln w="12700">
            <a:solidFill>
              <a:schemeClr val="bg2">
                <a:lumMod val="50000"/>
              </a:schemeClr>
            </a:solidFill>
            <a:round/>
            <a:headEnd w="lg" len="lg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207" name="组合 206"/>
          <p:cNvGrpSpPr/>
          <p:nvPr/>
        </p:nvGrpSpPr>
        <p:grpSpPr>
          <a:xfrm>
            <a:off x="7492082" y="3421531"/>
            <a:ext cx="506131" cy="278379"/>
            <a:chOff x="1081011" y="4795829"/>
            <a:chExt cx="533810" cy="293603"/>
          </a:xfrm>
        </p:grpSpPr>
        <p:cxnSp>
          <p:nvCxnSpPr>
            <p:cNvPr id="208" name="直接箭头连接符 207"/>
            <p:cNvCxnSpPr/>
            <p:nvPr/>
          </p:nvCxnSpPr>
          <p:spPr>
            <a:xfrm flipV="1">
              <a:off x="1081011" y="4797640"/>
              <a:ext cx="0" cy="291792"/>
            </a:xfrm>
            <a:prstGeom prst="straightConnector1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round/>
              <a:headEnd w="lg" len="lg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09" name="直接箭头连接符 208"/>
            <p:cNvCxnSpPr/>
            <p:nvPr/>
          </p:nvCxnSpPr>
          <p:spPr>
            <a:xfrm flipV="1">
              <a:off x="1614821" y="4795829"/>
              <a:ext cx="0" cy="291792"/>
            </a:xfrm>
            <a:prstGeom prst="straightConnector1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round/>
              <a:headEnd w="lg" len="lg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211" name="直接箭头连接符 210"/>
          <p:cNvCxnSpPr/>
          <p:nvPr/>
        </p:nvCxnSpPr>
        <p:spPr>
          <a:xfrm flipH="1">
            <a:off x="7948989" y="4584615"/>
            <a:ext cx="516039" cy="0"/>
          </a:xfrm>
          <a:prstGeom prst="straightConnector1">
            <a:avLst/>
          </a:prstGeom>
          <a:noFill/>
          <a:ln w="12700">
            <a:solidFill>
              <a:schemeClr val="bg2">
                <a:lumMod val="50000"/>
              </a:schemeClr>
            </a:solidFill>
            <a:round/>
            <a:headEnd w="lg" len="lg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2" name="直接箭头连接符 211"/>
          <p:cNvCxnSpPr/>
          <p:nvPr/>
        </p:nvCxnSpPr>
        <p:spPr>
          <a:xfrm flipH="1">
            <a:off x="7819309" y="4706721"/>
            <a:ext cx="516039" cy="0"/>
          </a:xfrm>
          <a:prstGeom prst="straightConnector1">
            <a:avLst/>
          </a:prstGeom>
          <a:noFill/>
          <a:ln w="12700">
            <a:solidFill>
              <a:schemeClr val="bg2">
                <a:lumMod val="50000"/>
              </a:schemeClr>
            </a:solidFill>
            <a:round/>
            <a:headEnd w="lg" len="lg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3" name="直接箭头连接符 212"/>
          <p:cNvCxnSpPr/>
          <p:nvPr/>
        </p:nvCxnSpPr>
        <p:spPr>
          <a:xfrm flipH="1">
            <a:off x="7708459" y="4828919"/>
            <a:ext cx="516039" cy="0"/>
          </a:xfrm>
          <a:prstGeom prst="straightConnector1">
            <a:avLst/>
          </a:prstGeom>
          <a:noFill/>
          <a:ln w="12700">
            <a:solidFill>
              <a:schemeClr val="bg2">
                <a:lumMod val="50000"/>
              </a:schemeClr>
            </a:solidFill>
            <a:round/>
            <a:headEnd w="lg" len="lg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14" name="Line 117"/>
          <p:cNvSpPr>
            <a:spLocks noChangeShapeType="1"/>
          </p:cNvSpPr>
          <p:nvPr/>
        </p:nvSpPr>
        <p:spPr bwMode="auto">
          <a:xfrm flipV="1">
            <a:off x="10081137" y="1638628"/>
            <a:ext cx="0" cy="264072"/>
          </a:xfrm>
          <a:prstGeom prst="line">
            <a:avLst/>
          </a:prstGeom>
          <a:noFill/>
          <a:ln w="12700">
            <a:solidFill>
              <a:schemeClr val="bg2">
                <a:lumMod val="50000"/>
              </a:schemeClr>
            </a:solidFill>
            <a:round/>
            <a:headEnd w="lg" len="lg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endParaRPr lang="zh-CN" altLang="en-US" sz="3790">
              <a:solidFill>
                <a:schemeClr val="bg2">
                  <a:lumMod val="75000"/>
                </a:schemeClr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215" name="Line 117"/>
          <p:cNvSpPr>
            <a:spLocks noChangeShapeType="1"/>
          </p:cNvSpPr>
          <p:nvPr/>
        </p:nvSpPr>
        <p:spPr bwMode="auto">
          <a:xfrm flipV="1">
            <a:off x="10614469" y="1638628"/>
            <a:ext cx="0" cy="264073"/>
          </a:xfrm>
          <a:prstGeom prst="line">
            <a:avLst/>
          </a:prstGeom>
          <a:noFill/>
          <a:ln w="12700">
            <a:solidFill>
              <a:srgbClr val="0066FF"/>
            </a:solidFill>
            <a:round/>
            <a:headEnd w="lg" len="lg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endParaRPr lang="zh-CN" altLang="en-US" sz="3790">
              <a:solidFill>
                <a:schemeClr val="bg2">
                  <a:lumMod val="75000"/>
                </a:schemeClr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216" name="Text Box 125"/>
          <p:cNvSpPr txBox="1">
            <a:spLocks noChangeArrowheads="1"/>
          </p:cNvSpPr>
          <p:nvPr/>
        </p:nvSpPr>
        <p:spPr bwMode="auto">
          <a:xfrm>
            <a:off x="5259926" y="1486954"/>
            <a:ext cx="723760" cy="3986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pPr defTabSz="866775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515" b="1" dirty="0">
                <a:solidFill>
                  <a:schemeClr val="bg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W</a:t>
            </a:r>
            <a:r>
              <a:rPr lang="en-US" altLang="zh-CN" sz="1515" dirty="0">
                <a:solidFill>
                  <a:schemeClr val="bg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rite</a:t>
            </a:r>
            <a:endParaRPr lang="en-US" altLang="zh-CN" sz="3790" dirty="0">
              <a:solidFill>
                <a:schemeClr val="bg2">
                  <a:lumMod val="50000"/>
                </a:schemeClr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217" name="Text Box 126"/>
          <p:cNvSpPr txBox="1">
            <a:spLocks noChangeArrowheads="1"/>
          </p:cNvSpPr>
          <p:nvPr/>
        </p:nvSpPr>
        <p:spPr bwMode="auto">
          <a:xfrm>
            <a:off x="5827118" y="1474284"/>
            <a:ext cx="723760" cy="3986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pPr defTabSz="866775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515" b="1" dirty="0">
                <a:solidFill>
                  <a:schemeClr val="bg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R</a:t>
            </a:r>
            <a:r>
              <a:rPr lang="en-US" altLang="zh-CN" sz="1515" dirty="0">
                <a:solidFill>
                  <a:schemeClr val="bg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ead</a:t>
            </a:r>
            <a:endParaRPr lang="en-US" altLang="zh-CN" sz="3790" dirty="0">
              <a:solidFill>
                <a:schemeClr val="bg2">
                  <a:lumMod val="50000"/>
                </a:schemeClr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218" name="Text Box 123"/>
          <p:cNvSpPr txBox="1">
            <a:spLocks noChangeArrowheads="1"/>
          </p:cNvSpPr>
          <p:nvPr/>
        </p:nvSpPr>
        <p:spPr bwMode="auto">
          <a:xfrm>
            <a:off x="8508080" y="4382016"/>
            <a:ext cx="590825" cy="4429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pPr defTabSz="866775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515" dirty="0">
                <a:solidFill>
                  <a:schemeClr val="bg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+1</a:t>
            </a:r>
            <a:endParaRPr lang="en-US" altLang="zh-CN" sz="3790" dirty="0">
              <a:solidFill>
                <a:schemeClr val="bg2">
                  <a:lumMod val="50000"/>
                </a:schemeClr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219" name="Text Box 105"/>
          <p:cNvSpPr txBox="1">
            <a:spLocks noChangeArrowheads="1"/>
          </p:cNvSpPr>
          <p:nvPr/>
        </p:nvSpPr>
        <p:spPr bwMode="auto">
          <a:xfrm>
            <a:off x="8289629" y="4583852"/>
            <a:ext cx="693235" cy="4429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pPr defTabSz="866775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515" dirty="0">
                <a:solidFill>
                  <a:schemeClr val="bg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ADD</a:t>
            </a:r>
            <a:endParaRPr lang="en-US" altLang="zh-CN" sz="3790" dirty="0">
              <a:solidFill>
                <a:schemeClr val="bg2">
                  <a:lumMod val="50000"/>
                </a:schemeClr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grpSp>
        <p:nvGrpSpPr>
          <p:cNvPr id="221" name="组合 220"/>
          <p:cNvGrpSpPr/>
          <p:nvPr/>
        </p:nvGrpSpPr>
        <p:grpSpPr>
          <a:xfrm>
            <a:off x="6757920" y="1964951"/>
            <a:ext cx="674703" cy="376446"/>
            <a:chOff x="7127373" y="2071614"/>
            <a:chExt cx="711601" cy="397033"/>
          </a:xfrm>
        </p:grpSpPr>
        <p:cxnSp>
          <p:nvCxnSpPr>
            <p:cNvPr id="222" name="直接箭头连接符 221"/>
            <p:cNvCxnSpPr/>
            <p:nvPr/>
          </p:nvCxnSpPr>
          <p:spPr>
            <a:xfrm>
              <a:off x="7177868" y="2084733"/>
              <a:ext cx="544260" cy="0"/>
            </a:xfrm>
            <a:prstGeom prst="straightConnector1">
              <a:avLst/>
            </a:prstGeom>
            <a:noFill/>
            <a:ln w="28575">
              <a:solidFill>
                <a:srgbClr val="0066FF"/>
              </a:solidFill>
              <a:round/>
              <a:headEnd w="lg" len="lg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23" name="Text Box 52"/>
            <p:cNvSpPr txBox="1">
              <a:spLocks noChangeArrowheads="1"/>
            </p:cNvSpPr>
            <p:nvPr/>
          </p:nvSpPr>
          <p:spPr bwMode="auto">
            <a:xfrm>
              <a:off x="7127373" y="2071614"/>
              <a:ext cx="711601" cy="397033"/>
            </a:xfrm>
            <a:prstGeom prst="rect">
              <a:avLst/>
            </a:prstGeom>
            <a:noFill/>
            <a:ln w="9525">
              <a:noFill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6699" tIns="43349" rIns="86699" bIns="43349" numCol="1" anchor="t" anchorCtr="0" compatLnSpc="1"/>
            <a:lstStyle>
              <a:defPPr>
                <a:defRPr lang="zh-CN"/>
              </a:defPPr>
              <a:lvl1pPr marL="0" marR="0" lvl="0" indent="0" defTabSz="914400" eaLnBrk="0" latinLnBrk="0" hangingPunct="0">
                <a:lnSpc>
                  <a:spcPct val="100000"/>
                </a:lnSpc>
                <a:buClrTx/>
                <a:buSzTx/>
                <a:buFontTx/>
                <a:buNone/>
                <a:defRPr kumimoji="0" sz="1600" b="1" i="0" u="none" strike="noStrike" cap="none" normalizeH="0" baseline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</a:lstStyle>
            <a:p>
              <a:r>
                <a:rPr lang="en-US" altLang="zh-CN" sz="1515" dirty="0" err="1">
                  <a:solidFill>
                    <a:srgbClr val="0066FF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PC</a:t>
              </a:r>
              <a:r>
                <a:rPr lang="en-US" altLang="zh-CN" sz="1515" baseline="-25000" dirty="0" err="1">
                  <a:solidFill>
                    <a:srgbClr val="0066FF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out</a:t>
              </a:r>
              <a:endParaRPr lang="en-US" altLang="zh-CN" sz="1515" baseline="-25000" dirty="0">
                <a:solidFill>
                  <a:srgbClr val="0066FF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</p:grpSp>
      <p:grpSp>
        <p:nvGrpSpPr>
          <p:cNvPr id="224" name="组合 223"/>
          <p:cNvGrpSpPr/>
          <p:nvPr/>
        </p:nvGrpSpPr>
        <p:grpSpPr>
          <a:xfrm>
            <a:off x="8182877" y="2354874"/>
            <a:ext cx="937079" cy="383918"/>
            <a:chOff x="8630378" y="2483457"/>
            <a:chExt cx="988325" cy="404913"/>
          </a:xfrm>
        </p:grpSpPr>
        <p:cxnSp>
          <p:nvCxnSpPr>
            <p:cNvPr id="225" name="直接箭头连接符 224"/>
            <p:cNvCxnSpPr/>
            <p:nvPr/>
          </p:nvCxnSpPr>
          <p:spPr>
            <a:xfrm flipH="1">
              <a:off x="8630378" y="2662365"/>
              <a:ext cx="350678" cy="0"/>
            </a:xfrm>
            <a:prstGeom prst="straightConnector1">
              <a:avLst/>
            </a:prstGeom>
            <a:noFill/>
            <a:ln w="28575">
              <a:solidFill>
                <a:srgbClr val="0066FF"/>
              </a:solidFill>
              <a:round/>
              <a:headEnd w="lg" len="lg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26" name="Text Box 50"/>
            <p:cNvSpPr txBox="1">
              <a:spLocks noChangeArrowheads="1"/>
            </p:cNvSpPr>
            <p:nvPr/>
          </p:nvSpPr>
          <p:spPr bwMode="auto">
            <a:xfrm>
              <a:off x="8902097" y="2483457"/>
              <a:ext cx="716606" cy="4049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699" tIns="43349" rIns="86699" bIns="43349" numCol="1" anchor="t" anchorCtr="0" compatLnSpc="1"/>
            <a:lstStyle/>
            <a:p>
              <a:pPr defTabSz="866775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515" b="1" dirty="0" err="1">
                  <a:solidFill>
                    <a:srgbClr val="0066FF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AR</a:t>
              </a:r>
              <a:r>
                <a:rPr lang="en-US" altLang="zh-CN" sz="1515" b="1" baseline="-25000" dirty="0" err="1">
                  <a:solidFill>
                    <a:srgbClr val="0066FF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in</a:t>
              </a:r>
              <a:endParaRPr lang="en-US" altLang="zh-CN" sz="1515" b="1" baseline="-25000" dirty="0">
                <a:solidFill>
                  <a:srgbClr val="0066FF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</p:grpSp>
      <p:sp>
        <p:nvSpPr>
          <p:cNvPr id="227" name="Text Box 49"/>
          <p:cNvSpPr txBox="1">
            <a:spLocks noChangeArrowheads="1"/>
          </p:cNvSpPr>
          <p:nvPr/>
        </p:nvSpPr>
        <p:spPr bwMode="auto">
          <a:xfrm>
            <a:off x="7986242" y="2686802"/>
            <a:ext cx="738532" cy="3839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pPr defTabSz="866775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515" dirty="0" err="1">
                <a:solidFill>
                  <a:schemeClr val="bg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DR</a:t>
            </a:r>
            <a:r>
              <a:rPr lang="en-US" altLang="zh-CN" sz="1515" baseline="-25000" dirty="0" err="1">
                <a:solidFill>
                  <a:schemeClr val="bg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in</a:t>
            </a:r>
            <a:endParaRPr lang="en-US" altLang="zh-CN" sz="3790" baseline="-25000" dirty="0">
              <a:solidFill>
                <a:schemeClr val="bg2">
                  <a:lumMod val="50000"/>
                </a:schemeClr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228" name="Text Box 48"/>
          <p:cNvSpPr txBox="1">
            <a:spLocks noChangeArrowheads="1"/>
          </p:cNvSpPr>
          <p:nvPr/>
        </p:nvSpPr>
        <p:spPr bwMode="auto">
          <a:xfrm>
            <a:off x="7991093" y="3418225"/>
            <a:ext cx="833063" cy="3839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pPr defTabSz="866775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515" dirty="0" err="1">
                <a:solidFill>
                  <a:schemeClr val="bg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DR</a:t>
            </a:r>
            <a:r>
              <a:rPr lang="en-US" altLang="zh-CN" sz="1515" baseline="-25000" dirty="0" err="1">
                <a:solidFill>
                  <a:schemeClr val="bg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out</a:t>
            </a:r>
            <a:endParaRPr lang="en-US" altLang="zh-CN" sz="3790" baseline="-25000" dirty="0">
              <a:solidFill>
                <a:schemeClr val="bg2">
                  <a:lumMod val="50000"/>
                </a:schemeClr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6624701" y="5431279"/>
            <a:ext cx="679449" cy="383918"/>
            <a:chOff x="6377029" y="6247181"/>
            <a:chExt cx="679449" cy="383918"/>
          </a:xfrm>
        </p:grpSpPr>
        <p:cxnSp>
          <p:nvCxnSpPr>
            <p:cNvPr id="210" name="直接箭头连接符 209"/>
            <p:cNvCxnSpPr/>
            <p:nvPr/>
          </p:nvCxnSpPr>
          <p:spPr>
            <a:xfrm>
              <a:off x="6429599" y="6261067"/>
              <a:ext cx="527539" cy="0"/>
            </a:xfrm>
            <a:prstGeom prst="straightConnector1">
              <a:avLst/>
            </a:prstGeom>
            <a:noFill/>
            <a:ln w="28575">
              <a:solidFill>
                <a:srgbClr val="0066FF"/>
              </a:solidFill>
              <a:round/>
              <a:headEnd w="lg" len="lg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29" name="Text Box 38"/>
            <p:cNvSpPr txBox="1">
              <a:spLocks noChangeArrowheads="1"/>
            </p:cNvSpPr>
            <p:nvPr/>
          </p:nvSpPr>
          <p:spPr bwMode="auto">
            <a:xfrm>
              <a:off x="6377029" y="6247181"/>
              <a:ext cx="679449" cy="3839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699" tIns="43349" rIns="86699" bIns="43349" numCol="1" anchor="t" anchorCtr="0" compatLnSpc="1"/>
            <a:lstStyle/>
            <a:p>
              <a:pPr defTabSz="866775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515" dirty="0" err="1">
                  <a:solidFill>
                    <a:srgbClr val="0066FF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Z</a:t>
              </a:r>
              <a:r>
                <a:rPr lang="en-US" altLang="zh-CN" sz="1515" baseline="-25000" dirty="0" err="1">
                  <a:solidFill>
                    <a:srgbClr val="0066FF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out</a:t>
              </a:r>
              <a:endParaRPr lang="en-US" altLang="zh-CN" sz="3790" baseline="-25000" dirty="0">
                <a:solidFill>
                  <a:srgbClr val="0066FF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</p:grpSp>
      <p:sp>
        <p:nvSpPr>
          <p:cNvPr id="230" name="Text Box 36"/>
          <p:cNvSpPr txBox="1">
            <a:spLocks noChangeArrowheads="1"/>
          </p:cNvSpPr>
          <p:nvPr/>
        </p:nvSpPr>
        <p:spPr bwMode="auto">
          <a:xfrm>
            <a:off x="10952040" y="3162029"/>
            <a:ext cx="760195" cy="3839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pPr defTabSz="866775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515" dirty="0" err="1">
                <a:solidFill>
                  <a:schemeClr val="bg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IR</a:t>
            </a:r>
            <a:r>
              <a:rPr lang="en-US" altLang="zh-CN" sz="1515" baseline="-25000" dirty="0" err="1">
                <a:solidFill>
                  <a:schemeClr val="bg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in</a:t>
            </a:r>
            <a:endParaRPr lang="en-US" altLang="zh-CN" sz="3790" baseline="-25000" dirty="0">
              <a:solidFill>
                <a:schemeClr val="bg2">
                  <a:lumMod val="50000"/>
                </a:schemeClr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231" name="Text Box 35"/>
          <p:cNvSpPr txBox="1">
            <a:spLocks noChangeArrowheads="1"/>
          </p:cNvSpPr>
          <p:nvPr/>
        </p:nvSpPr>
        <p:spPr bwMode="auto">
          <a:xfrm>
            <a:off x="10952040" y="3580090"/>
            <a:ext cx="760195" cy="3839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6699" tIns="43349" rIns="86699" bIns="43349" numCol="1" anchor="t" anchorCtr="0" compatLnSpc="1"/>
          <a:lstStyle>
            <a:defPPr>
              <a:defRPr lang="zh-CN"/>
            </a:defPPr>
            <a:lvl1pPr marR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600" b="0" i="0" u="none" strike="noStrike" cap="none" normalizeH="0" baseline="0">
                <a:ln>
                  <a:noFill/>
                </a:ln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</a:lstStyle>
          <a:p>
            <a:r>
              <a:rPr lang="en-US" altLang="zh-CN" sz="1515" dirty="0" err="1">
                <a:solidFill>
                  <a:schemeClr val="bg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IR</a:t>
            </a:r>
            <a:r>
              <a:rPr lang="en-US" altLang="zh-CN" sz="1515" baseline="-25000" dirty="0" err="1">
                <a:solidFill>
                  <a:schemeClr val="bg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out</a:t>
            </a:r>
            <a:endParaRPr lang="en-US" altLang="zh-CN" sz="1515" baseline="-25000" dirty="0">
              <a:solidFill>
                <a:schemeClr val="bg2">
                  <a:lumMod val="50000"/>
                </a:schemeClr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232" name="Text Box 14"/>
          <p:cNvSpPr txBox="1">
            <a:spLocks noChangeArrowheads="1"/>
          </p:cNvSpPr>
          <p:nvPr/>
        </p:nvSpPr>
        <p:spPr bwMode="auto">
          <a:xfrm>
            <a:off x="8060134" y="4778632"/>
            <a:ext cx="693235" cy="4429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pPr defTabSz="866775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515" dirty="0">
                <a:solidFill>
                  <a:schemeClr val="bg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SUB</a:t>
            </a:r>
            <a:endParaRPr lang="en-US" altLang="zh-CN" sz="3790" dirty="0">
              <a:solidFill>
                <a:schemeClr val="bg2">
                  <a:lumMod val="50000"/>
                </a:schemeClr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233" name="Text Box 9"/>
          <p:cNvSpPr txBox="1">
            <a:spLocks noChangeArrowheads="1"/>
          </p:cNvSpPr>
          <p:nvPr/>
        </p:nvSpPr>
        <p:spPr bwMode="auto">
          <a:xfrm>
            <a:off x="6658059" y="2695907"/>
            <a:ext cx="851967" cy="3839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pPr defTabSz="866775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515" dirty="0" err="1">
                <a:solidFill>
                  <a:schemeClr val="bg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DRE</a:t>
            </a:r>
            <a:r>
              <a:rPr lang="en-US" altLang="zh-CN" sz="1515" baseline="-25000" dirty="0" err="1">
                <a:solidFill>
                  <a:schemeClr val="bg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out</a:t>
            </a:r>
            <a:endParaRPr lang="en-US" altLang="zh-CN" sz="3790" baseline="-25000" dirty="0">
              <a:solidFill>
                <a:schemeClr val="bg2">
                  <a:lumMod val="50000"/>
                </a:schemeClr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234" name="Text Box 8"/>
          <p:cNvSpPr txBox="1">
            <a:spLocks noChangeArrowheads="1"/>
          </p:cNvSpPr>
          <p:nvPr/>
        </p:nvSpPr>
        <p:spPr bwMode="auto">
          <a:xfrm>
            <a:off x="6827502" y="3399117"/>
            <a:ext cx="776362" cy="3839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pPr defTabSz="866775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515" dirty="0" err="1">
                <a:solidFill>
                  <a:schemeClr val="bg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DRE</a:t>
            </a:r>
            <a:r>
              <a:rPr lang="en-US" altLang="zh-CN" sz="1515" baseline="-25000" dirty="0" err="1">
                <a:solidFill>
                  <a:schemeClr val="bg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in</a:t>
            </a:r>
            <a:endParaRPr lang="en-US" altLang="zh-CN" sz="3790" baseline="-25000" dirty="0">
              <a:solidFill>
                <a:schemeClr val="bg2">
                  <a:lumMod val="50000"/>
                </a:schemeClr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235" name="Text Box 32"/>
          <p:cNvSpPr txBox="1">
            <a:spLocks noChangeArrowheads="1"/>
          </p:cNvSpPr>
          <p:nvPr/>
        </p:nvSpPr>
        <p:spPr bwMode="auto">
          <a:xfrm>
            <a:off x="10952040" y="3919218"/>
            <a:ext cx="760195" cy="3839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pPr defTabSz="866775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515" dirty="0">
                <a:solidFill>
                  <a:schemeClr val="bg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R0</a:t>
            </a:r>
            <a:r>
              <a:rPr lang="en-US" altLang="zh-CN" sz="1515" baseline="-25000" dirty="0">
                <a:solidFill>
                  <a:schemeClr val="bg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in</a:t>
            </a:r>
            <a:endParaRPr lang="en-US" altLang="zh-CN" sz="3790" baseline="-25000" dirty="0">
              <a:solidFill>
                <a:schemeClr val="bg2">
                  <a:lumMod val="50000"/>
                </a:schemeClr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236" name="Text Box 31"/>
          <p:cNvSpPr txBox="1">
            <a:spLocks noChangeArrowheads="1"/>
          </p:cNvSpPr>
          <p:nvPr/>
        </p:nvSpPr>
        <p:spPr bwMode="auto">
          <a:xfrm>
            <a:off x="10952040" y="4318439"/>
            <a:ext cx="760195" cy="3839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pPr defTabSz="866775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515" dirty="0">
                <a:solidFill>
                  <a:schemeClr val="bg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R0</a:t>
            </a:r>
            <a:r>
              <a:rPr lang="en-US" altLang="zh-CN" sz="1515" baseline="-25000" dirty="0">
                <a:solidFill>
                  <a:schemeClr val="bg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out</a:t>
            </a:r>
            <a:endParaRPr lang="en-US" altLang="zh-CN" sz="3790" baseline="-25000" dirty="0">
              <a:solidFill>
                <a:schemeClr val="bg2">
                  <a:lumMod val="50000"/>
                </a:schemeClr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237" name="Text Box 28"/>
          <p:cNvSpPr txBox="1">
            <a:spLocks noChangeArrowheads="1"/>
          </p:cNvSpPr>
          <p:nvPr/>
        </p:nvSpPr>
        <p:spPr bwMode="auto">
          <a:xfrm>
            <a:off x="10952040" y="4636961"/>
            <a:ext cx="760195" cy="3839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pPr defTabSz="866775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515" dirty="0">
                <a:solidFill>
                  <a:schemeClr val="bg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R1</a:t>
            </a:r>
            <a:r>
              <a:rPr lang="en-US" altLang="zh-CN" sz="1515" baseline="-25000" dirty="0">
                <a:solidFill>
                  <a:schemeClr val="bg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in</a:t>
            </a:r>
            <a:endParaRPr lang="en-US" altLang="zh-CN" sz="3790" baseline="-25000" dirty="0">
              <a:solidFill>
                <a:schemeClr val="bg2">
                  <a:lumMod val="50000"/>
                </a:schemeClr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238" name="Text Box 27"/>
          <p:cNvSpPr txBox="1">
            <a:spLocks noChangeArrowheads="1"/>
          </p:cNvSpPr>
          <p:nvPr/>
        </p:nvSpPr>
        <p:spPr bwMode="auto">
          <a:xfrm>
            <a:off x="10952040" y="5047361"/>
            <a:ext cx="760195" cy="3839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pPr defTabSz="866775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515" dirty="0">
                <a:solidFill>
                  <a:schemeClr val="bg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R1</a:t>
            </a:r>
            <a:r>
              <a:rPr lang="en-US" altLang="zh-CN" sz="1515" baseline="-25000" dirty="0">
                <a:solidFill>
                  <a:schemeClr val="bg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out</a:t>
            </a:r>
            <a:endParaRPr lang="en-US" altLang="zh-CN" sz="3790" baseline="-25000" dirty="0">
              <a:solidFill>
                <a:schemeClr val="bg2">
                  <a:lumMod val="50000"/>
                </a:schemeClr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239" name="Text Box 24"/>
          <p:cNvSpPr txBox="1">
            <a:spLocks noChangeArrowheads="1"/>
          </p:cNvSpPr>
          <p:nvPr/>
        </p:nvSpPr>
        <p:spPr bwMode="auto">
          <a:xfrm>
            <a:off x="10952040" y="5366059"/>
            <a:ext cx="760195" cy="3839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pPr defTabSz="866775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515" dirty="0">
                <a:solidFill>
                  <a:schemeClr val="bg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R2</a:t>
            </a:r>
            <a:r>
              <a:rPr lang="en-US" altLang="zh-CN" sz="1515" baseline="-25000" dirty="0">
                <a:solidFill>
                  <a:schemeClr val="bg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in</a:t>
            </a:r>
            <a:endParaRPr lang="en-US" altLang="zh-CN" sz="3790" baseline="-25000" dirty="0">
              <a:solidFill>
                <a:schemeClr val="bg2">
                  <a:lumMod val="50000"/>
                </a:schemeClr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240" name="Text Box 23"/>
          <p:cNvSpPr txBox="1">
            <a:spLocks noChangeArrowheads="1"/>
          </p:cNvSpPr>
          <p:nvPr/>
        </p:nvSpPr>
        <p:spPr bwMode="auto">
          <a:xfrm>
            <a:off x="10952040" y="5772335"/>
            <a:ext cx="760195" cy="3839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pPr defTabSz="866775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515" dirty="0">
                <a:solidFill>
                  <a:schemeClr val="bg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R2</a:t>
            </a:r>
            <a:r>
              <a:rPr lang="en-US" altLang="zh-CN" sz="1515" baseline="-25000" dirty="0">
                <a:solidFill>
                  <a:schemeClr val="bg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out</a:t>
            </a:r>
            <a:endParaRPr lang="en-US" altLang="zh-CN" sz="3790" baseline="-25000" dirty="0">
              <a:solidFill>
                <a:schemeClr val="bg2">
                  <a:lumMod val="50000"/>
                </a:schemeClr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242" name="Line 7"/>
          <p:cNvSpPr>
            <a:spLocks noChangeShapeType="1"/>
          </p:cNvSpPr>
          <p:nvPr/>
        </p:nvSpPr>
        <p:spPr bwMode="auto">
          <a:xfrm flipH="1">
            <a:off x="6265651" y="2414686"/>
            <a:ext cx="1038419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endParaRPr lang="zh-CN" altLang="en-US" sz="3790">
              <a:solidFill>
                <a:schemeClr val="bg2">
                  <a:lumMod val="75000"/>
                </a:schemeClr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243" name="上下箭头 242"/>
          <p:cNvSpPr/>
          <p:nvPr/>
        </p:nvSpPr>
        <p:spPr>
          <a:xfrm>
            <a:off x="8938794" y="1288568"/>
            <a:ext cx="177326" cy="4934647"/>
          </a:xfrm>
          <a:prstGeom prst="upDownArrow">
            <a:avLst/>
          </a:prstGeom>
          <a:solidFill>
            <a:srgbClr val="FF6600"/>
          </a:solidFill>
          <a:ln w="19050">
            <a:solidFill>
              <a:srgbClr val="000000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eaVert" wrap="square" lIns="86699" tIns="43349" rIns="86699" bIns="43349" numCol="1" anchor="t" anchorCtr="0" compatLnSpc="1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3790">
              <a:solidFill>
                <a:schemeClr val="bg2">
                  <a:lumMod val="75000"/>
                </a:schemeClr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cxnSp>
        <p:nvCxnSpPr>
          <p:cNvPr id="244" name="直接连接符 243"/>
          <p:cNvCxnSpPr/>
          <p:nvPr/>
        </p:nvCxnSpPr>
        <p:spPr>
          <a:xfrm>
            <a:off x="7072204" y="4145185"/>
            <a:ext cx="0" cy="315710"/>
          </a:xfrm>
          <a:prstGeom prst="line">
            <a:avLst/>
          </a:prstGeom>
          <a:noFill/>
          <a:ln w="57150">
            <a:solidFill>
              <a:srgbClr val="FF66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246" name="组合 245"/>
          <p:cNvGrpSpPr/>
          <p:nvPr/>
        </p:nvGrpSpPr>
        <p:grpSpPr>
          <a:xfrm>
            <a:off x="6771314" y="4425673"/>
            <a:ext cx="1265333" cy="491056"/>
            <a:chOff x="7145410" y="4667503"/>
            <a:chExt cx="1334531" cy="517911"/>
          </a:xfrm>
        </p:grpSpPr>
        <p:sp>
          <p:nvSpPr>
            <p:cNvPr id="247" name="任意多边形: 形状 296"/>
            <p:cNvSpPr/>
            <p:nvPr/>
          </p:nvSpPr>
          <p:spPr>
            <a:xfrm rot="5400000">
              <a:off x="7570518" y="4275991"/>
              <a:ext cx="484315" cy="1334531"/>
            </a:xfrm>
            <a:custGeom>
              <a:avLst/>
              <a:gdLst>
                <a:gd name="connsiteX0" fmla="*/ 0 w 375612"/>
                <a:gd name="connsiteY0" fmla="*/ 0 h 683490"/>
                <a:gd name="connsiteX1" fmla="*/ 375612 w 375612"/>
                <a:gd name="connsiteY1" fmla="*/ 237066 h 683490"/>
                <a:gd name="connsiteX2" fmla="*/ 375612 w 375612"/>
                <a:gd name="connsiteY2" fmla="*/ 467975 h 683490"/>
                <a:gd name="connsiteX3" fmla="*/ 6157 w 375612"/>
                <a:gd name="connsiteY3" fmla="*/ 683490 h 683490"/>
                <a:gd name="connsiteX4" fmla="*/ 6157 w 375612"/>
                <a:gd name="connsiteY4" fmla="*/ 406400 h 683490"/>
                <a:gd name="connsiteX5" fmla="*/ 70812 w 375612"/>
                <a:gd name="connsiteY5" fmla="*/ 341745 h 683490"/>
                <a:gd name="connsiteX6" fmla="*/ 9236 w 375612"/>
                <a:gd name="connsiteY6" fmla="*/ 280169 h 683490"/>
                <a:gd name="connsiteX7" fmla="*/ 0 w 375612"/>
                <a:gd name="connsiteY7" fmla="*/ 0 h 683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75612" h="683490">
                  <a:moveTo>
                    <a:pt x="0" y="0"/>
                  </a:moveTo>
                  <a:lnTo>
                    <a:pt x="375612" y="237066"/>
                  </a:lnTo>
                  <a:lnTo>
                    <a:pt x="375612" y="467975"/>
                  </a:lnTo>
                  <a:lnTo>
                    <a:pt x="6157" y="683490"/>
                  </a:lnTo>
                  <a:lnTo>
                    <a:pt x="6157" y="406400"/>
                  </a:lnTo>
                  <a:lnTo>
                    <a:pt x="70812" y="341745"/>
                  </a:lnTo>
                  <a:lnTo>
                    <a:pt x="9236" y="2801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48" name="矩形 247"/>
            <p:cNvSpPr/>
            <p:nvPr/>
          </p:nvSpPr>
          <p:spPr>
            <a:xfrm>
              <a:off x="7488880" y="4754061"/>
              <a:ext cx="663080" cy="3744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705" b="1" dirty="0"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ALU</a:t>
              </a:r>
              <a:endParaRPr lang="zh-CN" altLang="en-US" sz="1705" b="1" dirty="0"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249" name="Text Box 108"/>
            <p:cNvSpPr txBox="1">
              <a:spLocks noChangeArrowheads="1"/>
            </p:cNvSpPr>
            <p:nvPr/>
          </p:nvSpPr>
          <p:spPr bwMode="auto">
            <a:xfrm>
              <a:off x="7293949" y="4679937"/>
              <a:ext cx="304873" cy="2744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699" tIns="43349" rIns="86699" bIns="43349" numCol="1" anchor="t" anchorCtr="0" compatLnSpc="1"/>
            <a:lstStyle/>
            <a:p>
              <a:pPr defTabSz="866775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140" dirty="0"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A</a:t>
              </a:r>
              <a:endParaRPr lang="en-US" altLang="zh-CN" sz="3790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250" name="Text Box 107"/>
            <p:cNvSpPr txBox="1">
              <a:spLocks noChangeArrowheads="1"/>
            </p:cNvSpPr>
            <p:nvPr/>
          </p:nvSpPr>
          <p:spPr bwMode="auto">
            <a:xfrm>
              <a:off x="8065135" y="4667503"/>
              <a:ext cx="275426" cy="2621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699" tIns="43349" rIns="86699" bIns="43349" numCol="1" anchor="t" anchorCtr="0" compatLnSpc="1"/>
            <a:lstStyle/>
            <a:p>
              <a:pPr defTabSz="866775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140" dirty="0"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B</a:t>
              </a:r>
              <a:endParaRPr lang="en-US" altLang="zh-CN" sz="3790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</p:grpSp>
      <p:grpSp>
        <p:nvGrpSpPr>
          <p:cNvPr id="251" name="组合 250"/>
          <p:cNvGrpSpPr/>
          <p:nvPr/>
        </p:nvGrpSpPr>
        <p:grpSpPr>
          <a:xfrm>
            <a:off x="5822715" y="1468970"/>
            <a:ext cx="723760" cy="689904"/>
            <a:chOff x="5943868" y="1521536"/>
            <a:chExt cx="763341" cy="727633"/>
          </a:xfrm>
        </p:grpSpPr>
        <p:sp>
          <p:nvSpPr>
            <p:cNvPr id="252" name="Line 127"/>
            <p:cNvSpPr>
              <a:spLocks noChangeShapeType="1"/>
            </p:cNvSpPr>
            <p:nvPr/>
          </p:nvSpPr>
          <p:spPr bwMode="auto">
            <a:xfrm>
              <a:off x="6151213" y="1878068"/>
              <a:ext cx="0" cy="371101"/>
            </a:xfrm>
            <a:prstGeom prst="line">
              <a:avLst/>
            </a:prstGeom>
            <a:noFill/>
            <a:ln w="28575">
              <a:solidFill>
                <a:srgbClr val="0066FF"/>
              </a:solidFill>
              <a:round/>
              <a:headEnd w="lg" len="lg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6699" tIns="43349" rIns="86699" bIns="43349" numCol="1" anchor="t" anchorCtr="0" compatLnSpc="1"/>
            <a:lstStyle/>
            <a:p>
              <a:endParaRPr lang="zh-CN" altLang="en-US" sz="3790">
                <a:solidFill>
                  <a:schemeClr val="bg2">
                    <a:lumMod val="75000"/>
                  </a:schemeClr>
                </a:solidFill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253" name="Text Box 126"/>
            <p:cNvSpPr txBox="1">
              <a:spLocks noChangeArrowheads="1"/>
            </p:cNvSpPr>
            <p:nvPr/>
          </p:nvSpPr>
          <p:spPr bwMode="auto">
            <a:xfrm>
              <a:off x="5943868" y="1521536"/>
              <a:ext cx="763341" cy="4204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699" tIns="43349" rIns="86699" bIns="43349" numCol="1" anchor="t" anchorCtr="0" compatLnSpc="1"/>
            <a:lstStyle/>
            <a:p>
              <a:pPr defTabSz="866775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515" b="1" dirty="0">
                  <a:solidFill>
                    <a:srgbClr val="0066FF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R</a:t>
              </a:r>
              <a:r>
                <a:rPr lang="en-US" altLang="zh-CN" sz="1515" dirty="0">
                  <a:solidFill>
                    <a:srgbClr val="0066FF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ead</a:t>
              </a:r>
              <a:endParaRPr lang="en-US" altLang="zh-CN" sz="3790" dirty="0">
                <a:solidFill>
                  <a:srgbClr val="0066FF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</p:grpSp>
      <p:grpSp>
        <p:nvGrpSpPr>
          <p:cNvPr id="254" name="组合 253"/>
          <p:cNvGrpSpPr/>
          <p:nvPr/>
        </p:nvGrpSpPr>
        <p:grpSpPr>
          <a:xfrm>
            <a:off x="7950154" y="4382016"/>
            <a:ext cx="1145153" cy="442981"/>
            <a:chOff x="8388722" y="4621458"/>
            <a:chExt cx="1207779" cy="467207"/>
          </a:xfrm>
        </p:grpSpPr>
        <p:cxnSp>
          <p:nvCxnSpPr>
            <p:cNvPr id="255" name="直接箭头连接符 254"/>
            <p:cNvCxnSpPr/>
            <p:nvPr/>
          </p:nvCxnSpPr>
          <p:spPr>
            <a:xfrm flipH="1">
              <a:off x="8388722" y="4835138"/>
              <a:ext cx="544260" cy="0"/>
            </a:xfrm>
            <a:prstGeom prst="straightConnector1">
              <a:avLst/>
            </a:prstGeom>
            <a:noFill/>
            <a:ln w="28575">
              <a:solidFill>
                <a:srgbClr val="0066FF"/>
              </a:solidFill>
              <a:round/>
              <a:headEnd w="lg" len="lg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56" name="Text Box 123"/>
            <p:cNvSpPr txBox="1">
              <a:spLocks noChangeArrowheads="1"/>
            </p:cNvSpPr>
            <p:nvPr/>
          </p:nvSpPr>
          <p:spPr bwMode="auto">
            <a:xfrm>
              <a:off x="8973365" y="4621458"/>
              <a:ext cx="623136" cy="4672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699" tIns="43349" rIns="86699" bIns="43349" numCol="1" anchor="t" anchorCtr="0" compatLnSpc="1"/>
            <a:lstStyle/>
            <a:p>
              <a:pPr defTabSz="866775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515" dirty="0">
                  <a:solidFill>
                    <a:srgbClr val="0066FF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+1</a:t>
              </a:r>
              <a:endParaRPr lang="en-US" altLang="zh-CN" sz="3790" dirty="0">
                <a:solidFill>
                  <a:srgbClr val="0066FF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</p:grpSp>
      <p:sp>
        <p:nvSpPr>
          <p:cNvPr id="257" name="Line 7"/>
          <p:cNvSpPr>
            <a:spLocks noChangeShapeType="1"/>
          </p:cNvSpPr>
          <p:nvPr/>
        </p:nvSpPr>
        <p:spPr bwMode="auto">
          <a:xfrm flipH="1">
            <a:off x="6262057" y="2414686"/>
            <a:ext cx="1057385" cy="0"/>
          </a:xfrm>
          <a:prstGeom prst="line">
            <a:avLst/>
          </a:prstGeom>
          <a:noFill/>
          <a:ln w="57150">
            <a:solidFill>
              <a:srgbClr val="FF66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endParaRPr lang="zh-CN" altLang="en-US" sz="379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58" name="Rectangle 129"/>
          <p:cNvSpPr>
            <a:spLocks noChangeArrowheads="1"/>
          </p:cNvSpPr>
          <p:nvPr/>
        </p:nvSpPr>
        <p:spPr bwMode="auto">
          <a:xfrm>
            <a:off x="5437174" y="2159943"/>
            <a:ext cx="810414" cy="1491370"/>
          </a:xfrm>
          <a:prstGeom prst="rect">
            <a:avLst/>
          </a:prstGeom>
          <a:solidFill>
            <a:srgbClr val="FFC000"/>
          </a:solidFill>
          <a:ln w="28575">
            <a:solidFill>
              <a:srgbClr val="000000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86699" tIns="43349" rIns="86699" bIns="43349" numCol="1" anchor="ctr" anchorCtr="1" compatLnSpc="1"/>
          <a:lstStyle/>
          <a:p>
            <a:pPr algn="ctr" defTabSz="866775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515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MEM</a:t>
            </a:r>
            <a:endParaRPr lang="en-US" altLang="zh-CN" sz="3790" dirty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259" name="Line 7"/>
          <p:cNvSpPr>
            <a:spLocks noChangeShapeType="1"/>
          </p:cNvSpPr>
          <p:nvPr/>
        </p:nvSpPr>
        <p:spPr bwMode="auto">
          <a:xfrm>
            <a:off x="6262057" y="3259677"/>
            <a:ext cx="1066998" cy="0"/>
          </a:xfrm>
          <a:prstGeom prst="line">
            <a:avLst/>
          </a:prstGeom>
          <a:noFill/>
          <a:ln w="57150">
            <a:solidFill>
              <a:srgbClr val="FFC0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endParaRPr lang="zh-CN" altLang="en-US" sz="379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60" name="Rectangle 104"/>
          <p:cNvSpPr>
            <a:spLocks noChangeArrowheads="1"/>
          </p:cNvSpPr>
          <p:nvPr/>
        </p:nvSpPr>
        <p:spPr bwMode="auto">
          <a:xfrm>
            <a:off x="7316982" y="3001377"/>
            <a:ext cx="847833" cy="404590"/>
          </a:xfrm>
          <a:prstGeom prst="rect">
            <a:avLst/>
          </a:prstGeom>
          <a:solidFill>
            <a:srgbClr val="FFC000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705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DR</a:t>
            </a:r>
          </a:p>
        </p:txBody>
      </p:sp>
      <p:grpSp>
        <p:nvGrpSpPr>
          <p:cNvPr id="261" name="组合 260"/>
          <p:cNvGrpSpPr/>
          <p:nvPr/>
        </p:nvGrpSpPr>
        <p:grpSpPr>
          <a:xfrm>
            <a:off x="5824002" y="1476800"/>
            <a:ext cx="763341" cy="682713"/>
            <a:chOff x="6335800" y="1579290"/>
            <a:chExt cx="763341" cy="720049"/>
          </a:xfrm>
        </p:grpSpPr>
        <p:sp>
          <p:nvSpPr>
            <p:cNvPr id="262" name="Line 127"/>
            <p:cNvSpPr>
              <a:spLocks noChangeShapeType="1"/>
            </p:cNvSpPr>
            <p:nvPr/>
          </p:nvSpPr>
          <p:spPr bwMode="auto">
            <a:xfrm>
              <a:off x="6532383" y="1945444"/>
              <a:ext cx="0" cy="353895"/>
            </a:xfrm>
            <a:prstGeom prst="line">
              <a:avLst/>
            </a:prstGeom>
            <a:noFill/>
            <a:ln w="28575">
              <a:solidFill>
                <a:srgbClr val="0066FF"/>
              </a:solidFill>
              <a:round/>
              <a:headEnd w="lg" len="lg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6699" tIns="43349" rIns="86699" bIns="43349" numCol="1" anchor="t" anchorCtr="0" compatLnSpc="1"/>
            <a:lstStyle/>
            <a:p>
              <a:endParaRPr lang="zh-CN" altLang="en-US" sz="3790">
                <a:solidFill>
                  <a:schemeClr val="bg2">
                    <a:lumMod val="75000"/>
                  </a:schemeClr>
                </a:solidFill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263" name="Text Box 126"/>
            <p:cNvSpPr txBox="1">
              <a:spLocks noChangeArrowheads="1"/>
            </p:cNvSpPr>
            <p:nvPr/>
          </p:nvSpPr>
          <p:spPr bwMode="auto">
            <a:xfrm>
              <a:off x="6335800" y="1579290"/>
              <a:ext cx="763341" cy="4204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699" tIns="43349" rIns="86699" bIns="43349" numCol="1" anchor="t" anchorCtr="0" compatLnSpc="1"/>
            <a:lstStyle/>
            <a:p>
              <a:pPr defTabSz="866775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515" b="1" dirty="0">
                  <a:solidFill>
                    <a:srgbClr val="FFC000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R</a:t>
              </a:r>
              <a:r>
                <a:rPr lang="en-US" altLang="zh-CN" sz="1515" dirty="0">
                  <a:solidFill>
                    <a:srgbClr val="FFC000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ead</a:t>
              </a:r>
              <a:endParaRPr lang="en-US" altLang="zh-CN" sz="3790" dirty="0">
                <a:solidFill>
                  <a:srgbClr val="FFC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</p:grpSp>
      <p:grpSp>
        <p:nvGrpSpPr>
          <p:cNvPr id="264" name="组合 263"/>
          <p:cNvGrpSpPr/>
          <p:nvPr/>
        </p:nvGrpSpPr>
        <p:grpSpPr>
          <a:xfrm>
            <a:off x="6827433" y="3400577"/>
            <a:ext cx="776362" cy="384319"/>
            <a:chOff x="7200881" y="3584808"/>
            <a:chExt cx="818819" cy="405336"/>
          </a:xfrm>
        </p:grpSpPr>
        <p:sp>
          <p:nvSpPr>
            <p:cNvPr id="265" name="Text Box 8"/>
            <p:cNvSpPr txBox="1">
              <a:spLocks noChangeArrowheads="1"/>
            </p:cNvSpPr>
            <p:nvPr/>
          </p:nvSpPr>
          <p:spPr bwMode="auto">
            <a:xfrm>
              <a:off x="7200881" y="3584808"/>
              <a:ext cx="818819" cy="4049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699" tIns="43349" rIns="86699" bIns="43349" numCol="1" anchor="t" anchorCtr="0" compatLnSpc="1"/>
            <a:lstStyle/>
            <a:p>
              <a:pPr defTabSz="866775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515" dirty="0" err="1">
                  <a:solidFill>
                    <a:schemeClr val="bg2">
                      <a:lumMod val="50000"/>
                    </a:schemeClr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DRE</a:t>
              </a:r>
              <a:r>
                <a:rPr lang="en-US" altLang="zh-CN" sz="1515" baseline="-25000" dirty="0" err="1">
                  <a:solidFill>
                    <a:schemeClr val="bg2">
                      <a:lumMod val="50000"/>
                    </a:schemeClr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in</a:t>
              </a:r>
              <a:endParaRPr lang="en-US" altLang="zh-CN" sz="3790" baseline="-25000" dirty="0">
                <a:solidFill>
                  <a:schemeClr val="bg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cxnSp>
          <p:nvCxnSpPr>
            <p:cNvPr id="266" name="直接箭头连接符 265"/>
            <p:cNvCxnSpPr/>
            <p:nvPr/>
          </p:nvCxnSpPr>
          <p:spPr>
            <a:xfrm flipV="1">
              <a:off x="7901805" y="3603560"/>
              <a:ext cx="0" cy="291792"/>
            </a:xfrm>
            <a:prstGeom prst="straightConnector1">
              <a:avLst/>
            </a:prstGeom>
            <a:noFill/>
            <a:ln w="28575">
              <a:solidFill>
                <a:srgbClr val="0066FF"/>
              </a:solidFill>
              <a:round/>
              <a:headEnd w="lg" len="lg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67" name="Text Box 8"/>
            <p:cNvSpPr txBox="1">
              <a:spLocks noChangeArrowheads="1"/>
            </p:cNvSpPr>
            <p:nvPr/>
          </p:nvSpPr>
          <p:spPr bwMode="auto">
            <a:xfrm>
              <a:off x="7201072" y="3585231"/>
              <a:ext cx="759153" cy="4049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699" tIns="43349" rIns="86699" bIns="43349" numCol="1" anchor="t" anchorCtr="0" compatLnSpc="1"/>
            <a:lstStyle/>
            <a:p>
              <a:pPr defTabSz="866775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515" dirty="0" err="1">
                  <a:solidFill>
                    <a:srgbClr val="0066FF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DRE</a:t>
              </a:r>
              <a:r>
                <a:rPr lang="en-US" altLang="zh-CN" sz="1515" baseline="-25000" dirty="0" err="1">
                  <a:solidFill>
                    <a:srgbClr val="0066FF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in</a:t>
              </a:r>
              <a:endParaRPr lang="en-US" altLang="zh-CN" sz="3790" baseline="-25000" dirty="0">
                <a:solidFill>
                  <a:srgbClr val="0066FF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</p:grpSp>
      <p:sp>
        <p:nvSpPr>
          <p:cNvPr id="268" name="Rectangle 104"/>
          <p:cNvSpPr>
            <a:spLocks noChangeArrowheads="1"/>
          </p:cNvSpPr>
          <p:nvPr/>
        </p:nvSpPr>
        <p:spPr bwMode="auto">
          <a:xfrm>
            <a:off x="9811285" y="3360320"/>
            <a:ext cx="1077271" cy="404590"/>
          </a:xfrm>
          <a:prstGeom prst="rect">
            <a:avLst/>
          </a:prstGeom>
          <a:solidFill>
            <a:srgbClr val="FFC000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705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IR</a:t>
            </a:r>
          </a:p>
        </p:txBody>
      </p:sp>
      <p:sp>
        <p:nvSpPr>
          <p:cNvPr id="269" name="Line 7"/>
          <p:cNvSpPr>
            <a:spLocks noChangeShapeType="1"/>
          </p:cNvSpPr>
          <p:nvPr/>
        </p:nvSpPr>
        <p:spPr bwMode="auto">
          <a:xfrm>
            <a:off x="9075711" y="3501775"/>
            <a:ext cx="728681" cy="0"/>
          </a:xfrm>
          <a:prstGeom prst="line">
            <a:avLst/>
          </a:prstGeom>
          <a:noFill/>
          <a:ln w="57150">
            <a:solidFill>
              <a:srgbClr val="FFC0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endParaRPr lang="zh-CN" altLang="en-US" sz="3790">
              <a:solidFill>
                <a:schemeClr val="bg2">
                  <a:lumMod val="75000"/>
                </a:schemeClr>
              </a:solidFill>
            </a:endParaRPr>
          </a:p>
        </p:txBody>
      </p:sp>
      <p:grpSp>
        <p:nvGrpSpPr>
          <p:cNvPr id="270" name="组合 269"/>
          <p:cNvGrpSpPr/>
          <p:nvPr/>
        </p:nvGrpSpPr>
        <p:grpSpPr>
          <a:xfrm>
            <a:off x="8185529" y="3209846"/>
            <a:ext cx="783831" cy="150880"/>
            <a:chOff x="8632095" y="3385186"/>
            <a:chExt cx="826697" cy="159131"/>
          </a:xfrm>
        </p:grpSpPr>
        <p:cxnSp>
          <p:nvCxnSpPr>
            <p:cNvPr id="271" name="直接连接符 270"/>
            <p:cNvCxnSpPr/>
            <p:nvPr/>
          </p:nvCxnSpPr>
          <p:spPr>
            <a:xfrm>
              <a:off x="8632095" y="3453940"/>
              <a:ext cx="826697" cy="0"/>
            </a:xfrm>
            <a:prstGeom prst="line">
              <a:avLst/>
            </a:prstGeom>
            <a:noFill/>
            <a:ln w="57150">
              <a:solidFill>
                <a:srgbClr val="FFC000"/>
              </a:solidFill>
              <a:rou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72" name="等腰三角形 271"/>
            <p:cNvSpPr/>
            <p:nvPr/>
          </p:nvSpPr>
          <p:spPr>
            <a:xfrm rot="5400000" flipH="1">
              <a:off x="8963127" y="3390389"/>
              <a:ext cx="159131" cy="148725"/>
            </a:xfrm>
            <a:prstGeom prst="triangle">
              <a:avLst/>
            </a:prstGeom>
            <a:solidFill>
              <a:schemeClr val="bg1"/>
            </a:solidFill>
            <a:ln w="28575">
              <a:solidFill>
                <a:srgbClr val="FFC000"/>
              </a:solidFill>
              <a:round/>
              <a:tailEnd type="triangle" w="lg" len="lg"/>
            </a:ln>
          </p:spPr>
          <p:txBody>
            <a:bodyPr vert="horz" wrap="square" lIns="86699" tIns="43349" rIns="86699" bIns="43349" numCol="1" anchor="t" anchorCtr="0" compatLnSpc="1"/>
            <a:lstStyle/>
            <a:p>
              <a:endParaRPr lang="zh-CN" altLang="en-US" sz="3790">
                <a:solidFill>
                  <a:schemeClr val="bg2">
                    <a:lumMod val="75000"/>
                  </a:schemeClr>
                </a:solidFill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</p:grpSp>
      <p:grpSp>
        <p:nvGrpSpPr>
          <p:cNvPr id="273" name="组合 272"/>
          <p:cNvGrpSpPr/>
          <p:nvPr/>
        </p:nvGrpSpPr>
        <p:grpSpPr>
          <a:xfrm>
            <a:off x="7991393" y="3421531"/>
            <a:ext cx="833063" cy="276662"/>
            <a:chOff x="8427343" y="3608447"/>
            <a:chExt cx="878621" cy="291792"/>
          </a:xfrm>
        </p:grpSpPr>
        <p:cxnSp>
          <p:nvCxnSpPr>
            <p:cNvPr id="274" name="直接箭头连接符 273"/>
            <p:cNvCxnSpPr/>
            <p:nvPr/>
          </p:nvCxnSpPr>
          <p:spPr>
            <a:xfrm flipV="1">
              <a:off x="8435615" y="3608447"/>
              <a:ext cx="0" cy="291792"/>
            </a:xfrm>
            <a:prstGeom prst="straightConnector1">
              <a:avLst/>
            </a:prstGeom>
            <a:noFill/>
            <a:ln w="28575">
              <a:solidFill>
                <a:srgbClr val="0066FF"/>
              </a:solidFill>
              <a:round/>
              <a:headEnd w="lg" len="lg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75" name="Text Box 48"/>
            <p:cNvSpPr txBox="1">
              <a:spLocks noChangeArrowheads="1"/>
            </p:cNvSpPr>
            <p:nvPr/>
          </p:nvSpPr>
          <p:spPr bwMode="auto">
            <a:xfrm>
              <a:off x="8427343" y="3632637"/>
              <a:ext cx="878621" cy="457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699" tIns="43349" rIns="86699" bIns="43349" numCol="1" anchor="t" anchorCtr="0" compatLnSpc="1"/>
            <a:lstStyle/>
            <a:p>
              <a:pPr defTabSz="866775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515" dirty="0" err="1">
                  <a:solidFill>
                    <a:srgbClr val="0066FF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DR</a:t>
              </a:r>
              <a:r>
                <a:rPr lang="en-US" altLang="zh-CN" sz="1515" baseline="-25000" dirty="0" err="1">
                  <a:solidFill>
                    <a:srgbClr val="0066FF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out</a:t>
              </a:r>
              <a:endParaRPr lang="en-US" altLang="zh-CN" sz="3790" baseline="-25000" dirty="0">
                <a:solidFill>
                  <a:srgbClr val="0066FF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</p:grpSp>
      <p:grpSp>
        <p:nvGrpSpPr>
          <p:cNvPr id="276" name="组合 275"/>
          <p:cNvGrpSpPr/>
          <p:nvPr/>
        </p:nvGrpSpPr>
        <p:grpSpPr>
          <a:xfrm>
            <a:off x="10896920" y="3162655"/>
            <a:ext cx="815301" cy="322692"/>
            <a:chOff x="11489715" y="3331641"/>
            <a:chExt cx="859895" cy="340340"/>
          </a:xfrm>
        </p:grpSpPr>
        <p:cxnSp>
          <p:nvCxnSpPr>
            <p:cNvPr id="277" name="直接箭头连接符 276"/>
            <p:cNvCxnSpPr/>
            <p:nvPr/>
          </p:nvCxnSpPr>
          <p:spPr>
            <a:xfrm flipH="1">
              <a:off x="11489715" y="3671981"/>
              <a:ext cx="544264" cy="0"/>
            </a:xfrm>
            <a:prstGeom prst="straightConnector1">
              <a:avLst/>
            </a:prstGeom>
            <a:noFill/>
            <a:ln w="28575">
              <a:solidFill>
                <a:srgbClr val="0066FF"/>
              </a:solidFill>
              <a:round/>
              <a:headEnd w="lg" len="lg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78" name="Text Box 36"/>
            <p:cNvSpPr txBox="1">
              <a:spLocks noChangeArrowheads="1"/>
            </p:cNvSpPr>
            <p:nvPr/>
          </p:nvSpPr>
          <p:spPr bwMode="auto">
            <a:xfrm>
              <a:off x="11547841" y="3331641"/>
              <a:ext cx="801769" cy="1811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699" tIns="43349" rIns="86699" bIns="43349" numCol="1" anchor="t" anchorCtr="0" compatLnSpc="1"/>
            <a:lstStyle/>
            <a:p>
              <a:pPr defTabSz="866775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515" dirty="0" err="1">
                  <a:solidFill>
                    <a:srgbClr val="0066FF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IR</a:t>
              </a:r>
              <a:r>
                <a:rPr lang="en-US" altLang="zh-CN" sz="1515" baseline="-25000" dirty="0" err="1">
                  <a:solidFill>
                    <a:srgbClr val="0066FF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in</a:t>
              </a:r>
              <a:endParaRPr lang="en-US" altLang="zh-CN" sz="3790" baseline="-25000" dirty="0">
                <a:solidFill>
                  <a:srgbClr val="0066FF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</p:grpSp>
      <p:sp>
        <p:nvSpPr>
          <p:cNvPr id="280" name="Text Box 46"/>
          <p:cNvSpPr txBox="1">
            <a:spLocks noChangeArrowheads="1"/>
          </p:cNvSpPr>
          <p:nvPr/>
        </p:nvSpPr>
        <p:spPr bwMode="auto">
          <a:xfrm>
            <a:off x="6502411" y="3906445"/>
            <a:ext cx="475389" cy="286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pPr defTabSz="866775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515" b="1" dirty="0">
                <a:solidFill>
                  <a:schemeClr val="bg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X</a:t>
            </a:r>
            <a:r>
              <a:rPr lang="en-US" altLang="zh-CN" sz="1515" b="1" baseline="-25000" dirty="0">
                <a:solidFill>
                  <a:schemeClr val="bg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in</a:t>
            </a:r>
          </a:p>
        </p:txBody>
      </p:sp>
      <p:grpSp>
        <p:nvGrpSpPr>
          <p:cNvPr id="281" name="组合 280"/>
          <p:cNvGrpSpPr/>
          <p:nvPr/>
        </p:nvGrpSpPr>
        <p:grpSpPr>
          <a:xfrm>
            <a:off x="6502650" y="3906005"/>
            <a:ext cx="476018" cy="290616"/>
            <a:chOff x="4983991" y="3500075"/>
            <a:chExt cx="502049" cy="306509"/>
          </a:xfrm>
        </p:grpSpPr>
        <p:sp>
          <p:nvSpPr>
            <p:cNvPr id="282" name="Text Box 46"/>
            <p:cNvSpPr txBox="1">
              <a:spLocks noChangeArrowheads="1"/>
            </p:cNvSpPr>
            <p:nvPr/>
          </p:nvSpPr>
          <p:spPr bwMode="auto">
            <a:xfrm>
              <a:off x="4983991" y="3504408"/>
              <a:ext cx="501387" cy="3021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699" tIns="43349" rIns="86699" bIns="43349" numCol="1" anchor="t" anchorCtr="0" compatLnSpc="1"/>
            <a:lstStyle/>
            <a:p>
              <a:pPr defTabSz="866775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515" b="1" dirty="0">
                  <a:solidFill>
                    <a:schemeClr val="bg2">
                      <a:lumMod val="50000"/>
                    </a:schemeClr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X</a:t>
              </a:r>
              <a:r>
                <a:rPr lang="en-US" altLang="zh-CN" sz="1515" b="1" baseline="-25000" dirty="0">
                  <a:solidFill>
                    <a:schemeClr val="bg2">
                      <a:lumMod val="50000"/>
                    </a:schemeClr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in</a:t>
              </a:r>
            </a:p>
          </p:txBody>
        </p:sp>
        <p:cxnSp>
          <p:nvCxnSpPr>
            <p:cNvPr id="283" name="直接箭头连接符 282"/>
            <p:cNvCxnSpPr/>
            <p:nvPr/>
          </p:nvCxnSpPr>
          <p:spPr>
            <a:xfrm>
              <a:off x="5035109" y="3535208"/>
              <a:ext cx="393642" cy="0"/>
            </a:xfrm>
            <a:prstGeom prst="straightConnector1">
              <a:avLst/>
            </a:prstGeom>
            <a:noFill/>
            <a:ln w="28575">
              <a:solidFill>
                <a:srgbClr val="0066FF"/>
              </a:solidFill>
              <a:round/>
              <a:headEnd w="lg" len="lg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84" name="Text Box 46"/>
            <p:cNvSpPr txBox="1">
              <a:spLocks noChangeArrowheads="1"/>
            </p:cNvSpPr>
            <p:nvPr/>
          </p:nvSpPr>
          <p:spPr bwMode="auto">
            <a:xfrm>
              <a:off x="4984653" y="3500075"/>
              <a:ext cx="501387" cy="3021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699" tIns="43349" rIns="86699" bIns="43349" numCol="1" anchor="t" anchorCtr="0" compatLnSpc="1"/>
            <a:lstStyle/>
            <a:p>
              <a:pPr defTabSz="866775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515" b="1" dirty="0">
                  <a:solidFill>
                    <a:srgbClr val="0066FF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X</a:t>
              </a:r>
              <a:r>
                <a:rPr lang="en-US" altLang="zh-CN" sz="1515" b="1" baseline="-25000" dirty="0">
                  <a:solidFill>
                    <a:srgbClr val="0066FF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in</a:t>
              </a:r>
            </a:p>
          </p:txBody>
        </p:sp>
      </p:grpSp>
      <p:sp>
        <p:nvSpPr>
          <p:cNvPr id="285" name="圆角矩形 284"/>
          <p:cNvSpPr/>
          <p:nvPr/>
        </p:nvSpPr>
        <p:spPr bwMode="auto">
          <a:xfrm>
            <a:off x="314177" y="4307150"/>
            <a:ext cx="5866915" cy="452306"/>
          </a:xfrm>
          <a:prstGeom prst="roundRect">
            <a:avLst/>
          </a:prstGeom>
          <a:noFill/>
          <a:ln w="57150">
            <a:solidFill>
              <a:srgbClr val="FF66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86699" tIns="43349" rIns="86699" bIns="43349" numCol="1" rtlCol="0" anchor="t" anchorCtr="0" compatLnSpc="1"/>
          <a:lstStyle/>
          <a:p>
            <a:pPr algn="ctr"/>
            <a:endParaRPr lang="zh-CN" altLang="en-US" sz="3790">
              <a:solidFill>
                <a:schemeClr val="bg2">
                  <a:lumMod val="75000"/>
                </a:schemeClr>
              </a:solidFill>
            </a:endParaRPr>
          </a:p>
        </p:txBody>
      </p:sp>
      <p:graphicFrame>
        <p:nvGraphicFramePr>
          <p:cNvPr id="286" name="表格 285"/>
          <p:cNvGraphicFramePr>
            <a:graphicFrameLocks noGrp="1"/>
          </p:cNvGraphicFramePr>
          <p:nvPr/>
        </p:nvGraphicFramePr>
        <p:xfrm>
          <a:off x="289992" y="3831287"/>
          <a:ext cx="5926255" cy="23791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26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078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957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75837">
                <a:tc>
                  <a:txBody>
                    <a:bodyPr/>
                    <a:lstStyle/>
                    <a:p>
                      <a:pPr algn="l"/>
                      <a:r>
                        <a:rPr lang="zh-CN" altLang="en-US" sz="17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节拍</a:t>
                      </a:r>
                    </a:p>
                  </a:txBody>
                  <a:tcPr marL="86699" marR="86699" marT="43349" marB="43349" anchor="ctr" anchorCtr="1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7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数据通路  </a:t>
                      </a:r>
                      <a:r>
                        <a:rPr lang="en-US" altLang="zh-CN" sz="17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</a:t>
                      </a:r>
                      <a:r>
                        <a:rPr lang="zh-CN" altLang="en-US" sz="17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数据流</a:t>
                      </a:r>
                      <a:r>
                        <a:rPr lang="en-US" altLang="zh-CN" sz="17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)</a:t>
                      </a:r>
                      <a:endParaRPr lang="zh-CN" altLang="en-US" sz="1700" dirty="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7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控制信号 </a:t>
                      </a:r>
                      <a:r>
                        <a:rPr lang="en-US" altLang="zh-CN" sz="17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</a:t>
                      </a:r>
                      <a:r>
                        <a:rPr lang="zh-CN" altLang="en-US" sz="17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控制流</a:t>
                      </a:r>
                      <a:r>
                        <a:rPr lang="en-US" altLang="zh-CN" sz="17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)</a:t>
                      </a:r>
                      <a:endParaRPr lang="zh-CN" altLang="en-US" sz="1700" dirty="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5837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7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T1</a:t>
                      </a:r>
                      <a:endParaRPr lang="zh-CN" altLang="en-US" sz="17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7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(PC)</a:t>
                      </a:r>
                      <a:r>
                        <a:rPr lang="en-US" altLang="zh-CN" sz="17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Wingdings" panose="05000000000000000000" pitchFamily="2" charset="2"/>
                        </a:rPr>
                        <a:t>AR,  </a:t>
                      </a:r>
                      <a:r>
                        <a:rPr lang="en-US" altLang="zh-CN" sz="1700" b="0" baseline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Wingdings" panose="05000000000000000000" pitchFamily="2" charset="2"/>
                        </a:rPr>
                        <a:t>(PC)X</a:t>
                      </a:r>
                      <a:endParaRPr lang="en-US" altLang="zh-CN" sz="17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Wingdings" panose="05000000000000000000" pitchFamily="2" charset="2"/>
                      </a:endParaRPr>
                    </a:p>
                  </a:txBody>
                  <a:tcPr marL="86699" marR="86699" marT="43349" marB="43349" anchor="ctr" anchorCtr="1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700" b="0" dirty="0" err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PC</a:t>
                      </a:r>
                      <a:r>
                        <a:rPr lang="en-US" altLang="zh-CN" sz="1700" b="0" baseline="-25000" dirty="0" err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out</a:t>
                      </a:r>
                      <a:r>
                        <a:rPr lang="en-US" altLang="zh-CN" sz="17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, </a:t>
                      </a:r>
                      <a:r>
                        <a:rPr lang="en-US" altLang="zh-CN" sz="1700" b="0" dirty="0" err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AR</a:t>
                      </a:r>
                      <a:r>
                        <a:rPr lang="en-US" altLang="zh-CN" sz="1700" b="0" baseline="-25000" dirty="0" err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in</a:t>
                      </a:r>
                      <a:r>
                        <a:rPr lang="en-US" altLang="zh-CN" sz="17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, </a:t>
                      </a:r>
                      <a:r>
                        <a:rPr lang="en-US" altLang="zh-CN" sz="1700" b="0" baseline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</a:t>
                      </a:r>
                      <a:r>
                        <a:rPr lang="en-US" altLang="zh-CN" sz="1700" b="0" baseline="-250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in</a:t>
                      </a:r>
                      <a:endParaRPr lang="zh-CN" altLang="en-US" sz="1700" b="0" baseline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5837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700" b="1" dirty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T2</a:t>
                      </a:r>
                      <a:endParaRPr lang="zh-CN" altLang="en-US" sz="1700" b="1" dirty="0">
                        <a:solidFill>
                          <a:srgbClr val="C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700" b="1" dirty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(X)+1</a:t>
                      </a:r>
                      <a:r>
                        <a:rPr lang="en-US" altLang="zh-CN" sz="1700" b="1" dirty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Wingdings" panose="05000000000000000000" pitchFamily="2" charset="2"/>
                        </a:rPr>
                        <a:t>Z</a:t>
                      </a:r>
                      <a:endParaRPr lang="zh-CN" altLang="en-US" sz="1700" b="1" dirty="0">
                        <a:solidFill>
                          <a:srgbClr val="C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700" b="1" dirty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+1</a:t>
                      </a:r>
                      <a:r>
                        <a:rPr lang="en-US" altLang="zh-CN" sz="1700" b="1" baseline="-25000" dirty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,</a:t>
                      </a:r>
                      <a:r>
                        <a:rPr lang="en-US" altLang="zh-CN" sz="1700" b="1" dirty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Read</a:t>
                      </a:r>
                      <a:r>
                        <a:rPr lang="en-US" altLang="zh-CN" sz="1700" b="1" baseline="-25000" dirty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endParaRPr lang="zh-CN" altLang="en-US" sz="1700" b="1" baseline="-25000" dirty="0">
                        <a:solidFill>
                          <a:srgbClr val="C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5837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7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T3</a:t>
                      </a:r>
                      <a:endParaRPr lang="zh-CN" altLang="en-US" sz="17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7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(Z)</a:t>
                      </a:r>
                      <a:r>
                        <a:rPr lang="en-US" altLang="zh-CN" sz="17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Wingdings" panose="05000000000000000000" pitchFamily="2" charset="2"/>
                        </a:rPr>
                        <a:t>PC,  Mem[AR]DR</a:t>
                      </a:r>
                      <a:endParaRPr lang="zh-CN" altLang="en-US" sz="17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700" dirty="0" err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Z</a:t>
                      </a:r>
                      <a:r>
                        <a:rPr lang="en-US" altLang="zh-CN" sz="1700" baseline="-25000" dirty="0" err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out</a:t>
                      </a:r>
                      <a:r>
                        <a:rPr lang="en-US" altLang="zh-CN" sz="17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, </a:t>
                      </a:r>
                      <a:r>
                        <a:rPr lang="en-US" altLang="zh-CN" sz="1700" dirty="0" err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PC</a:t>
                      </a:r>
                      <a:r>
                        <a:rPr lang="en-US" altLang="zh-CN" sz="1700" baseline="-25000" dirty="0" err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in</a:t>
                      </a:r>
                      <a:r>
                        <a:rPr lang="en-US" altLang="zh-CN" sz="17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, </a:t>
                      </a:r>
                      <a:r>
                        <a:rPr lang="en-US" altLang="zh-CN" sz="1700" dirty="0" err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DRE</a:t>
                      </a:r>
                      <a:r>
                        <a:rPr lang="en-US" altLang="zh-CN" sz="1700" baseline="-25000" dirty="0" err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in</a:t>
                      </a:r>
                      <a:r>
                        <a:rPr lang="en-US" altLang="zh-CN" sz="1700" baseline="-25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,</a:t>
                      </a:r>
                      <a:r>
                        <a:rPr lang="en-US" altLang="zh-CN" sz="17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Read</a:t>
                      </a:r>
                      <a:r>
                        <a:rPr lang="en-US" altLang="zh-CN" sz="1700" baseline="-25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endParaRPr lang="zh-CN" altLang="en-US" sz="1700" baseline="-25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583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7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T4</a:t>
                      </a:r>
                      <a:endParaRPr lang="zh-CN" altLang="en-US" sz="17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7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(DR)</a:t>
                      </a:r>
                      <a:r>
                        <a:rPr lang="en-US" altLang="zh-CN" sz="17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Wingdings" panose="05000000000000000000" pitchFamily="2" charset="2"/>
                        </a:rPr>
                        <a:t>IR</a:t>
                      </a:r>
                      <a:endParaRPr lang="zh-CN" altLang="en-US" sz="17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700" dirty="0" err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DR</a:t>
                      </a:r>
                      <a:r>
                        <a:rPr lang="en-US" altLang="zh-CN" sz="1700" baseline="-25000" dirty="0" err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out</a:t>
                      </a:r>
                      <a:r>
                        <a:rPr lang="en-US" altLang="zh-CN" sz="17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, </a:t>
                      </a:r>
                      <a:r>
                        <a:rPr lang="en-US" altLang="zh-CN" sz="1700" dirty="0" err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IR</a:t>
                      </a:r>
                      <a:r>
                        <a:rPr lang="en-US" altLang="zh-CN" sz="1700" baseline="-25000" dirty="0" err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in</a:t>
                      </a:r>
                      <a:endParaRPr lang="zh-CN" altLang="en-US" sz="1700" baseline="-25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87" name="圆角矩形 286"/>
          <p:cNvSpPr/>
          <p:nvPr/>
        </p:nvSpPr>
        <p:spPr bwMode="auto">
          <a:xfrm>
            <a:off x="310857" y="4822783"/>
            <a:ext cx="5862938" cy="388282"/>
          </a:xfrm>
          <a:prstGeom prst="roundRect">
            <a:avLst/>
          </a:prstGeom>
          <a:noFill/>
          <a:ln w="57150">
            <a:solidFill>
              <a:srgbClr val="3FA6FF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86699" tIns="43349" rIns="86699" bIns="43349" numCol="1" rtlCol="0" anchor="t" anchorCtr="0" compatLnSpc="1"/>
          <a:lstStyle/>
          <a:p>
            <a:pPr algn="ctr"/>
            <a:endParaRPr lang="zh-CN" altLang="en-US" sz="3790">
              <a:solidFill>
                <a:schemeClr val="bg2">
                  <a:lumMod val="75000"/>
                </a:schemeClr>
              </a:solidFill>
            </a:endParaRPr>
          </a:p>
        </p:txBody>
      </p:sp>
      <p:graphicFrame>
        <p:nvGraphicFramePr>
          <p:cNvPr id="288" name="表格 287"/>
          <p:cNvGraphicFramePr>
            <a:graphicFrameLocks noGrp="1"/>
          </p:cNvGraphicFramePr>
          <p:nvPr/>
        </p:nvGraphicFramePr>
        <p:xfrm>
          <a:off x="289991" y="3831883"/>
          <a:ext cx="5926255" cy="23880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26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078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957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77601">
                <a:tc>
                  <a:txBody>
                    <a:bodyPr/>
                    <a:lstStyle/>
                    <a:p>
                      <a:pPr algn="l"/>
                      <a:r>
                        <a:rPr lang="zh-CN" altLang="en-US" sz="17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节拍</a:t>
                      </a:r>
                    </a:p>
                  </a:txBody>
                  <a:tcPr marL="86699" marR="86699" marT="43349" marB="43349" anchor="ctr" anchorCtr="1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7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数据通路  </a:t>
                      </a:r>
                      <a:r>
                        <a:rPr lang="en-US" altLang="zh-CN" sz="17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</a:t>
                      </a:r>
                      <a:r>
                        <a:rPr lang="zh-CN" altLang="en-US" sz="17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数据流</a:t>
                      </a:r>
                      <a:r>
                        <a:rPr lang="en-US" altLang="zh-CN" sz="17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)</a:t>
                      </a:r>
                      <a:endParaRPr lang="zh-CN" altLang="en-US" sz="1700" dirty="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7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控制信号 </a:t>
                      </a:r>
                      <a:r>
                        <a:rPr lang="en-US" altLang="zh-CN" sz="17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</a:t>
                      </a:r>
                      <a:r>
                        <a:rPr lang="zh-CN" altLang="en-US" sz="17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控制流</a:t>
                      </a:r>
                      <a:r>
                        <a:rPr lang="en-US" altLang="zh-CN" sz="17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)</a:t>
                      </a:r>
                      <a:endParaRPr lang="zh-CN" altLang="en-US" sz="1700" dirty="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7601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7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T1</a:t>
                      </a:r>
                      <a:endParaRPr lang="zh-CN" altLang="en-US" sz="17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7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(PC)</a:t>
                      </a:r>
                      <a:r>
                        <a:rPr lang="en-US" altLang="zh-CN" sz="17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Wingdings" panose="05000000000000000000" pitchFamily="2" charset="2"/>
                        </a:rPr>
                        <a:t>AR,  </a:t>
                      </a:r>
                      <a:r>
                        <a:rPr lang="en-US" altLang="zh-CN" sz="1700" b="0" baseline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Wingdings" panose="05000000000000000000" pitchFamily="2" charset="2"/>
                        </a:rPr>
                        <a:t>(PC)X</a:t>
                      </a:r>
                      <a:endParaRPr lang="en-US" altLang="zh-CN" sz="17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Wingdings" panose="05000000000000000000" pitchFamily="2" charset="2"/>
                      </a:endParaRPr>
                    </a:p>
                  </a:txBody>
                  <a:tcPr marL="86699" marR="86699" marT="43349" marB="43349" anchor="ctr" anchorCtr="1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700" b="0" dirty="0" err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PC</a:t>
                      </a:r>
                      <a:r>
                        <a:rPr lang="en-US" altLang="zh-CN" sz="1700" b="0" baseline="-25000" dirty="0" err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out</a:t>
                      </a:r>
                      <a:r>
                        <a:rPr lang="en-US" altLang="zh-CN" sz="17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, </a:t>
                      </a:r>
                      <a:r>
                        <a:rPr lang="en-US" altLang="zh-CN" sz="1700" b="0" dirty="0" err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AR</a:t>
                      </a:r>
                      <a:r>
                        <a:rPr lang="en-US" altLang="zh-CN" sz="1700" b="0" baseline="-25000" dirty="0" err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in</a:t>
                      </a:r>
                      <a:r>
                        <a:rPr lang="en-US" altLang="zh-CN" sz="17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, </a:t>
                      </a:r>
                      <a:r>
                        <a:rPr lang="en-US" altLang="zh-CN" sz="1700" b="0" baseline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</a:t>
                      </a:r>
                      <a:r>
                        <a:rPr lang="en-US" altLang="zh-CN" sz="1700" b="0" baseline="-250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in</a:t>
                      </a:r>
                      <a:endParaRPr lang="zh-CN" altLang="en-US" sz="1700" b="0" baseline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7601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7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T2</a:t>
                      </a:r>
                      <a:endParaRPr lang="zh-CN" altLang="en-US" sz="17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7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(X)+1</a:t>
                      </a:r>
                      <a:r>
                        <a:rPr lang="en-US" altLang="zh-CN" sz="17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Wingdings" panose="05000000000000000000" pitchFamily="2" charset="2"/>
                        </a:rPr>
                        <a:t>Z</a:t>
                      </a:r>
                      <a:endParaRPr lang="zh-CN" altLang="en-US" sz="17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7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+1</a:t>
                      </a:r>
                      <a:r>
                        <a:rPr lang="en-US" altLang="zh-CN" sz="1700" b="0" baseline="-250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,</a:t>
                      </a:r>
                      <a:r>
                        <a:rPr lang="en-US" altLang="zh-CN" sz="17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Read</a:t>
                      </a:r>
                      <a:r>
                        <a:rPr lang="en-US" altLang="zh-CN" sz="1700" b="0" baseline="-250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endParaRPr lang="zh-CN" altLang="en-US" sz="1700" b="0" baseline="-250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7601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700" b="1" dirty="0">
                          <a:solidFill>
                            <a:schemeClr val="accent5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T3</a:t>
                      </a:r>
                      <a:endParaRPr lang="zh-CN" altLang="en-US" sz="1700" b="1" dirty="0">
                        <a:solidFill>
                          <a:schemeClr val="accent5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700" b="1" dirty="0">
                          <a:solidFill>
                            <a:schemeClr val="accent5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(Z)</a:t>
                      </a:r>
                      <a:r>
                        <a:rPr lang="en-US" altLang="zh-CN" sz="1700" b="1" dirty="0">
                          <a:solidFill>
                            <a:schemeClr val="accent5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Wingdings" panose="05000000000000000000" pitchFamily="2" charset="2"/>
                        </a:rPr>
                        <a:t>PC,  Mem[AR]DR</a:t>
                      </a:r>
                      <a:endParaRPr lang="zh-CN" altLang="en-US" sz="1700" b="1" dirty="0">
                        <a:solidFill>
                          <a:schemeClr val="accent5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700" b="1" dirty="0" err="1">
                          <a:solidFill>
                            <a:schemeClr val="accent5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Z</a:t>
                      </a:r>
                      <a:r>
                        <a:rPr lang="en-US" altLang="zh-CN" sz="1700" b="1" baseline="-25000" dirty="0" err="1">
                          <a:solidFill>
                            <a:schemeClr val="accent5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out</a:t>
                      </a:r>
                      <a:r>
                        <a:rPr lang="en-US" altLang="zh-CN" sz="1700" b="1" dirty="0">
                          <a:solidFill>
                            <a:schemeClr val="accent5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, </a:t>
                      </a:r>
                      <a:r>
                        <a:rPr lang="en-US" altLang="zh-CN" sz="1700" b="1" dirty="0" err="1">
                          <a:solidFill>
                            <a:schemeClr val="accent5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PC</a:t>
                      </a:r>
                      <a:r>
                        <a:rPr lang="en-US" altLang="zh-CN" sz="1700" b="1" baseline="-25000" dirty="0" err="1">
                          <a:solidFill>
                            <a:schemeClr val="accent5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in</a:t>
                      </a:r>
                      <a:r>
                        <a:rPr lang="en-US" altLang="zh-CN" sz="1700" b="1" dirty="0">
                          <a:solidFill>
                            <a:schemeClr val="accent5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, </a:t>
                      </a:r>
                      <a:r>
                        <a:rPr lang="en-US" altLang="zh-CN" sz="1700" b="1" dirty="0" err="1">
                          <a:solidFill>
                            <a:schemeClr val="accent5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DRE</a:t>
                      </a:r>
                      <a:r>
                        <a:rPr lang="en-US" altLang="zh-CN" sz="1700" b="1" baseline="-25000" dirty="0" err="1">
                          <a:solidFill>
                            <a:schemeClr val="accent5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in</a:t>
                      </a:r>
                      <a:r>
                        <a:rPr lang="en-US" altLang="zh-CN" sz="1700" b="1" baseline="-25000" dirty="0">
                          <a:solidFill>
                            <a:schemeClr val="accent5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,</a:t>
                      </a:r>
                      <a:r>
                        <a:rPr lang="en-US" altLang="zh-CN" sz="1700" b="1" dirty="0">
                          <a:solidFill>
                            <a:schemeClr val="accent5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Read</a:t>
                      </a:r>
                      <a:r>
                        <a:rPr lang="en-US" altLang="zh-CN" sz="1700" b="1" baseline="-25000" dirty="0">
                          <a:solidFill>
                            <a:schemeClr val="accent5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endParaRPr lang="zh-CN" altLang="en-US" sz="1700" b="1" baseline="-25000" dirty="0">
                        <a:solidFill>
                          <a:schemeClr val="accent5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43349" marB="43349" anchor="ctr" anchorCtr="1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76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7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T4</a:t>
                      </a:r>
                      <a:endParaRPr lang="zh-CN" altLang="en-US" sz="17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7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(DR)</a:t>
                      </a:r>
                      <a:r>
                        <a:rPr lang="en-US" altLang="zh-CN" sz="17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Wingdings" panose="05000000000000000000" pitchFamily="2" charset="2"/>
                        </a:rPr>
                        <a:t>IR</a:t>
                      </a:r>
                      <a:endParaRPr lang="zh-CN" altLang="en-US" sz="17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700" dirty="0" err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DR</a:t>
                      </a:r>
                      <a:r>
                        <a:rPr lang="en-US" altLang="zh-CN" sz="1700" baseline="-25000" dirty="0" err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out</a:t>
                      </a:r>
                      <a:r>
                        <a:rPr lang="en-US" altLang="zh-CN" sz="17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, </a:t>
                      </a:r>
                      <a:r>
                        <a:rPr lang="en-US" altLang="zh-CN" sz="1700" dirty="0" err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IR</a:t>
                      </a:r>
                      <a:r>
                        <a:rPr lang="en-US" altLang="zh-CN" sz="1700" baseline="-25000" dirty="0" err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in</a:t>
                      </a:r>
                      <a:endParaRPr lang="zh-CN" altLang="en-US" sz="1700" baseline="-25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89" name="圆角矩形 288"/>
          <p:cNvSpPr/>
          <p:nvPr/>
        </p:nvSpPr>
        <p:spPr bwMode="auto">
          <a:xfrm>
            <a:off x="318154" y="5299078"/>
            <a:ext cx="5862938" cy="388282"/>
          </a:xfrm>
          <a:prstGeom prst="roundRect">
            <a:avLst/>
          </a:prstGeom>
          <a:noFill/>
          <a:ln w="57150">
            <a:solidFill>
              <a:srgbClr val="FF66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86699" tIns="43349" rIns="86699" bIns="43349" numCol="1" rtlCol="0" anchor="t" anchorCtr="0" compatLnSpc="1"/>
          <a:lstStyle/>
          <a:p>
            <a:pPr algn="ctr"/>
            <a:endParaRPr lang="zh-CN" altLang="en-US" sz="3790">
              <a:solidFill>
                <a:schemeClr val="bg2">
                  <a:lumMod val="75000"/>
                </a:schemeClr>
              </a:solidFill>
            </a:endParaRPr>
          </a:p>
        </p:txBody>
      </p:sp>
      <p:graphicFrame>
        <p:nvGraphicFramePr>
          <p:cNvPr id="290" name="表格 289"/>
          <p:cNvGraphicFramePr>
            <a:graphicFrameLocks noGrp="1"/>
          </p:cNvGraphicFramePr>
          <p:nvPr/>
        </p:nvGraphicFramePr>
        <p:xfrm>
          <a:off x="294994" y="3840703"/>
          <a:ext cx="5926255" cy="23791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26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078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957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75837">
                <a:tc>
                  <a:txBody>
                    <a:bodyPr/>
                    <a:lstStyle/>
                    <a:p>
                      <a:pPr algn="l"/>
                      <a:r>
                        <a:rPr lang="zh-CN" altLang="en-US" sz="17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节拍</a:t>
                      </a:r>
                    </a:p>
                  </a:txBody>
                  <a:tcPr marL="86699" marR="86699" marT="43349" marB="43349" anchor="ctr" anchorCtr="1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7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数据通路  </a:t>
                      </a:r>
                      <a:r>
                        <a:rPr lang="en-US" altLang="zh-CN" sz="17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</a:t>
                      </a:r>
                      <a:r>
                        <a:rPr lang="zh-CN" altLang="en-US" sz="17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数据流</a:t>
                      </a:r>
                      <a:r>
                        <a:rPr lang="en-US" altLang="zh-CN" sz="17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)</a:t>
                      </a:r>
                      <a:endParaRPr lang="zh-CN" altLang="en-US" sz="1700" dirty="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7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控制信号 </a:t>
                      </a:r>
                      <a:r>
                        <a:rPr lang="en-US" altLang="zh-CN" sz="17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</a:t>
                      </a:r>
                      <a:r>
                        <a:rPr lang="zh-CN" altLang="en-US" sz="17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控制流</a:t>
                      </a:r>
                      <a:r>
                        <a:rPr lang="en-US" altLang="zh-CN" sz="17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)</a:t>
                      </a:r>
                      <a:endParaRPr lang="zh-CN" altLang="en-US" sz="1700" dirty="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5837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7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T1</a:t>
                      </a:r>
                      <a:endParaRPr lang="zh-CN" altLang="en-US" sz="17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7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(PC)</a:t>
                      </a:r>
                      <a:r>
                        <a:rPr lang="en-US" altLang="zh-CN" sz="17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Wingdings" panose="05000000000000000000" pitchFamily="2" charset="2"/>
                        </a:rPr>
                        <a:t>AR,  </a:t>
                      </a:r>
                      <a:r>
                        <a:rPr lang="en-US" altLang="zh-CN" sz="1700" b="0" baseline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Wingdings" panose="05000000000000000000" pitchFamily="2" charset="2"/>
                        </a:rPr>
                        <a:t>(PC)X</a:t>
                      </a:r>
                      <a:endParaRPr lang="en-US" altLang="zh-CN" sz="17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Wingdings" panose="05000000000000000000" pitchFamily="2" charset="2"/>
                      </a:endParaRPr>
                    </a:p>
                  </a:txBody>
                  <a:tcPr marL="86699" marR="86699" marT="43349" marB="43349" anchor="ctr" anchorCtr="1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700" b="0" dirty="0" err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PC</a:t>
                      </a:r>
                      <a:r>
                        <a:rPr lang="en-US" altLang="zh-CN" sz="1700" b="0" baseline="-25000" dirty="0" err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out</a:t>
                      </a:r>
                      <a:r>
                        <a:rPr lang="en-US" altLang="zh-CN" sz="17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, </a:t>
                      </a:r>
                      <a:r>
                        <a:rPr lang="en-US" altLang="zh-CN" sz="1700" b="0" dirty="0" err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AR</a:t>
                      </a:r>
                      <a:r>
                        <a:rPr lang="en-US" altLang="zh-CN" sz="1700" b="0" baseline="-25000" dirty="0" err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in</a:t>
                      </a:r>
                      <a:r>
                        <a:rPr lang="en-US" altLang="zh-CN" sz="17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, </a:t>
                      </a:r>
                      <a:r>
                        <a:rPr lang="en-US" altLang="zh-CN" sz="1700" b="0" baseline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</a:t>
                      </a:r>
                      <a:r>
                        <a:rPr lang="en-US" altLang="zh-CN" sz="1700" b="0" baseline="-250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in</a:t>
                      </a:r>
                      <a:endParaRPr lang="zh-CN" altLang="en-US" sz="1700" b="0" baseline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5837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7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T2</a:t>
                      </a:r>
                      <a:endParaRPr lang="zh-CN" altLang="en-US" sz="17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7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(X)+1</a:t>
                      </a:r>
                      <a:r>
                        <a:rPr lang="en-US" altLang="zh-CN" sz="17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Wingdings" panose="05000000000000000000" pitchFamily="2" charset="2"/>
                        </a:rPr>
                        <a:t>Z</a:t>
                      </a:r>
                      <a:endParaRPr lang="zh-CN" altLang="en-US" sz="17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7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+1</a:t>
                      </a:r>
                      <a:r>
                        <a:rPr lang="en-US" altLang="zh-CN" sz="1700" b="0" baseline="-250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,</a:t>
                      </a:r>
                      <a:r>
                        <a:rPr lang="en-US" altLang="zh-CN" sz="17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Read</a:t>
                      </a:r>
                      <a:r>
                        <a:rPr lang="en-US" altLang="zh-CN" sz="1700" b="0" baseline="-250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endParaRPr lang="zh-CN" altLang="en-US" sz="1700" b="0" baseline="-250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5837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7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T3</a:t>
                      </a:r>
                      <a:endParaRPr lang="zh-CN" altLang="en-US" sz="17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7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(Z)</a:t>
                      </a:r>
                      <a:r>
                        <a:rPr lang="en-US" altLang="zh-CN" sz="17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Wingdings" panose="05000000000000000000" pitchFamily="2" charset="2"/>
                        </a:rPr>
                        <a:t>PC,  Mem[AR]DR</a:t>
                      </a:r>
                      <a:endParaRPr lang="zh-CN" altLang="en-US" sz="17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700" b="0" dirty="0" err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Z</a:t>
                      </a:r>
                      <a:r>
                        <a:rPr lang="en-US" altLang="zh-CN" sz="1700" b="0" baseline="-25000" dirty="0" err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out</a:t>
                      </a:r>
                      <a:r>
                        <a:rPr lang="en-US" altLang="zh-CN" sz="17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, </a:t>
                      </a:r>
                      <a:r>
                        <a:rPr lang="en-US" altLang="zh-CN" sz="1700" b="0" dirty="0" err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PC</a:t>
                      </a:r>
                      <a:r>
                        <a:rPr lang="en-US" altLang="zh-CN" sz="1700" b="0" baseline="-25000" dirty="0" err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in</a:t>
                      </a:r>
                      <a:r>
                        <a:rPr lang="en-US" altLang="zh-CN" sz="17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, </a:t>
                      </a:r>
                      <a:r>
                        <a:rPr lang="en-US" altLang="zh-CN" sz="1700" b="0" dirty="0" err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DRE</a:t>
                      </a:r>
                      <a:r>
                        <a:rPr lang="en-US" altLang="zh-CN" sz="1700" b="0" baseline="-25000" dirty="0" err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in</a:t>
                      </a:r>
                      <a:r>
                        <a:rPr lang="en-US" altLang="zh-CN" sz="1700" b="0" baseline="-250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,</a:t>
                      </a:r>
                      <a:r>
                        <a:rPr lang="en-US" altLang="zh-CN" sz="17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Read</a:t>
                      </a:r>
                      <a:r>
                        <a:rPr lang="en-US" altLang="zh-CN" sz="1700" b="0" baseline="-250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endParaRPr lang="zh-CN" altLang="en-US" sz="1700" b="0" baseline="-250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43349" marB="43349" anchor="ctr" anchorCtr="1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583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700" b="1" dirty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T4</a:t>
                      </a:r>
                      <a:endParaRPr lang="zh-CN" altLang="en-US" sz="1700" b="1" dirty="0">
                        <a:solidFill>
                          <a:srgbClr val="C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700" b="1" dirty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(DR)</a:t>
                      </a:r>
                      <a:r>
                        <a:rPr lang="en-US" altLang="zh-CN" sz="1700" b="1" dirty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Wingdings" panose="05000000000000000000" pitchFamily="2" charset="2"/>
                        </a:rPr>
                        <a:t>IR</a:t>
                      </a:r>
                      <a:endParaRPr lang="zh-CN" altLang="en-US" sz="1700" b="1" dirty="0">
                        <a:solidFill>
                          <a:srgbClr val="C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700" b="1" dirty="0" err="1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DR</a:t>
                      </a:r>
                      <a:r>
                        <a:rPr lang="en-US" altLang="zh-CN" sz="1700" b="1" baseline="-25000" dirty="0" err="1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out</a:t>
                      </a:r>
                      <a:r>
                        <a:rPr lang="en-US" altLang="zh-CN" sz="1700" b="1" dirty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, </a:t>
                      </a:r>
                      <a:r>
                        <a:rPr lang="en-US" altLang="zh-CN" sz="1700" b="1" dirty="0" err="1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IR</a:t>
                      </a:r>
                      <a:r>
                        <a:rPr lang="en-US" altLang="zh-CN" sz="1700" b="1" baseline="-25000" dirty="0" err="1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in</a:t>
                      </a:r>
                      <a:endParaRPr lang="zh-CN" altLang="en-US" sz="1700" b="1" baseline="-25000" dirty="0">
                        <a:solidFill>
                          <a:srgbClr val="C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91" name="圆角矩形 290"/>
          <p:cNvSpPr/>
          <p:nvPr/>
        </p:nvSpPr>
        <p:spPr bwMode="auto">
          <a:xfrm>
            <a:off x="324924" y="5770152"/>
            <a:ext cx="5862938" cy="388282"/>
          </a:xfrm>
          <a:prstGeom prst="roundRect">
            <a:avLst/>
          </a:prstGeom>
          <a:noFill/>
          <a:ln w="57150">
            <a:solidFill>
              <a:srgbClr val="3FA6FF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86699" tIns="43349" rIns="86699" bIns="43349" numCol="1" rtlCol="0" anchor="t" anchorCtr="0" compatLnSpc="1"/>
          <a:lstStyle/>
          <a:p>
            <a:pPr algn="ctr"/>
            <a:endParaRPr lang="zh-CN" altLang="en-US" sz="379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92" name="矩形 291"/>
          <p:cNvSpPr/>
          <p:nvPr/>
        </p:nvSpPr>
        <p:spPr>
          <a:xfrm>
            <a:off x="6399334" y="3353988"/>
            <a:ext cx="537327" cy="3657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700">
              <a:lnSpc>
                <a:spcPts val="1975"/>
              </a:lnSpc>
            </a:pPr>
            <a:r>
              <a:rPr lang="zh-CN" altLang="en-US" sz="2655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Black" panose="020B0A02040204020203" pitchFamily="34" charset="0"/>
              </a:rPr>
              <a:t>③</a:t>
            </a:r>
          </a:p>
        </p:txBody>
      </p:sp>
      <p:sp>
        <p:nvSpPr>
          <p:cNvPr id="293" name="矩形 292"/>
          <p:cNvSpPr/>
          <p:nvPr/>
        </p:nvSpPr>
        <p:spPr>
          <a:xfrm>
            <a:off x="7127419" y="5774437"/>
            <a:ext cx="537327" cy="3657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700">
              <a:lnSpc>
                <a:spcPts val="1975"/>
              </a:lnSpc>
            </a:pPr>
            <a:r>
              <a:rPr lang="zh-CN" altLang="en-US" sz="2655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Black" panose="020B0A02040204020203" pitchFamily="34" charset="0"/>
              </a:rPr>
              <a:t>②</a:t>
            </a:r>
          </a:p>
        </p:txBody>
      </p:sp>
      <p:sp>
        <p:nvSpPr>
          <p:cNvPr id="294" name="矩形 293"/>
          <p:cNvSpPr/>
          <p:nvPr/>
        </p:nvSpPr>
        <p:spPr>
          <a:xfrm>
            <a:off x="7288925" y="4031508"/>
            <a:ext cx="537327" cy="3657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700">
              <a:lnSpc>
                <a:spcPts val="1975"/>
              </a:lnSpc>
            </a:pPr>
            <a:r>
              <a:rPr lang="zh-CN" altLang="en-US" sz="2655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Black" panose="020B0A02040204020203" pitchFamily="34" charset="0"/>
              </a:rPr>
              <a:t>①</a:t>
            </a:r>
          </a:p>
        </p:txBody>
      </p:sp>
      <p:sp>
        <p:nvSpPr>
          <p:cNvPr id="295" name="矩形 294"/>
          <p:cNvSpPr/>
          <p:nvPr/>
        </p:nvSpPr>
        <p:spPr>
          <a:xfrm>
            <a:off x="9184298" y="3132263"/>
            <a:ext cx="537327" cy="3657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700">
              <a:lnSpc>
                <a:spcPts val="1975"/>
              </a:lnSpc>
            </a:pPr>
            <a:r>
              <a:rPr lang="en-US" altLang="zh-CN" sz="2655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Black" panose="020B0A02040204020203" pitchFamily="34" charset="0"/>
              </a:rPr>
              <a:t>④</a:t>
            </a:r>
            <a:endParaRPr lang="zh-CN" altLang="en-US" sz="2655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 Black" panose="020B0A02040204020203" pitchFamily="34" charset="0"/>
            </a:endParaRPr>
          </a:p>
        </p:txBody>
      </p:sp>
      <p:sp>
        <p:nvSpPr>
          <p:cNvPr id="298" name="上下箭头 297"/>
          <p:cNvSpPr/>
          <p:nvPr/>
        </p:nvSpPr>
        <p:spPr>
          <a:xfrm>
            <a:off x="8939659" y="1288621"/>
            <a:ext cx="177326" cy="4934647"/>
          </a:xfrm>
          <a:prstGeom prst="upDownArrow">
            <a:avLst/>
          </a:prstGeom>
          <a:solidFill>
            <a:srgbClr val="3FA6FF"/>
          </a:solidFill>
          <a:ln w="19050">
            <a:solidFill>
              <a:srgbClr val="000000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eaVert" wrap="square" lIns="86699" tIns="43349" rIns="86699" bIns="43349" numCol="1" anchor="t" anchorCtr="0" compatLnSpc="1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3790">
              <a:solidFill>
                <a:schemeClr val="bg2">
                  <a:lumMod val="75000"/>
                </a:schemeClr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grpSp>
        <p:nvGrpSpPr>
          <p:cNvPr id="306" name="组合 305"/>
          <p:cNvGrpSpPr/>
          <p:nvPr/>
        </p:nvGrpSpPr>
        <p:grpSpPr>
          <a:xfrm>
            <a:off x="7613650" y="5379049"/>
            <a:ext cx="1367928" cy="150880"/>
            <a:chOff x="7613650" y="5379049"/>
            <a:chExt cx="1367928" cy="150880"/>
          </a:xfrm>
        </p:grpSpPr>
        <p:cxnSp>
          <p:nvCxnSpPr>
            <p:cNvPr id="296" name="直接连接符 295"/>
            <p:cNvCxnSpPr/>
            <p:nvPr/>
          </p:nvCxnSpPr>
          <p:spPr>
            <a:xfrm>
              <a:off x="7613650" y="5451846"/>
              <a:ext cx="1367928" cy="2297"/>
            </a:xfrm>
            <a:prstGeom prst="line">
              <a:avLst/>
            </a:prstGeom>
            <a:noFill/>
            <a:ln w="57150">
              <a:solidFill>
                <a:srgbClr val="3FA6FF"/>
              </a:solidFill>
              <a:rou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97" name="等腰三角形 296"/>
            <p:cNvSpPr/>
            <p:nvPr/>
          </p:nvSpPr>
          <p:spPr>
            <a:xfrm rot="5400000" flipH="1">
              <a:off x="8200384" y="5383982"/>
              <a:ext cx="150880" cy="141013"/>
            </a:xfrm>
            <a:prstGeom prst="triangle">
              <a:avLst/>
            </a:prstGeom>
            <a:solidFill>
              <a:schemeClr val="bg1"/>
            </a:solidFill>
            <a:ln w="28575">
              <a:solidFill>
                <a:srgbClr val="3FA6FF"/>
              </a:solidFill>
              <a:round/>
              <a:tailEnd type="triangle" w="lg" len="lg"/>
            </a:ln>
          </p:spPr>
          <p:txBody>
            <a:bodyPr vert="horz" wrap="square" lIns="86699" tIns="43349" rIns="86699" bIns="43349" numCol="1" anchor="t" anchorCtr="0" compatLnSpc="1"/>
            <a:lstStyle/>
            <a:p>
              <a:endParaRPr lang="zh-CN" altLang="en-US" sz="3790">
                <a:solidFill>
                  <a:schemeClr val="bg2">
                    <a:lumMod val="75000"/>
                  </a:schemeClr>
                </a:solidFill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</p:grpSp>
      <p:sp>
        <p:nvSpPr>
          <p:cNvPr id="299" name="Line 7"/>
          <p:cNvSpPr>
            <a:spLocks noChangeShapeType="1"/>
          </p:cNvSpPr>
          <p:nvPr/>
        </p:nvSpPr>
        <p:spPr bwMode="auto">
          <a:xfrm flipH="1">
            <a:off x="8155777" y="1809551"/>
            <a:ext cx="820434" cy="0"/>
          </a:xfrm>
          <a:prstGeom prst="line">
            <a:avLst/>
          </a:prstGeom>
          <a:noFill/>
          <a:ln w="57150">
            <a:solidFill>
              <a:srgbClr val="3FA6FF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endParaRPr lang="zh-CN" altLang="en-US" sz="379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79" name="上下箭头 278"/>
          <p:cNvSpPr/>
          <p:nvPr/>
        </p:nvSpPr>
        <p:spPr>
          <a:xfrm>
            <a:off x="8938133" y="1291887"/>
            <a:ext cx="177326" cy="4934647"/>
          </a:xfrm>
          <a:prstGeom prst="upDownArrow">
            <a:avLst/>
          </a:prstGeom>
          <a:solidFill>
            <a:srgbClr val="FFC000"/>
          </a:solidFill>
          <a:ln w="19050">
            <a:solidFill>
              <a:srgbClr val="000000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eaVert" wrap="square" lIns="86699" tIns="43349" rIns="86699" bIns="43349" numCol="1" anchor="t" anchorCtr="0" compatLnSpc="1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3790">
              <a:solidFill>
                <a:schemeClr val="bg2">
                  <a:lumMod val="75000"/>
                </a:schemeClr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300" name="Rectangle 104"/>
          <p:cNvSpPr>
            <a:spLocks noChangeArrowheads="1"/>
          </p:cNvSpPr>
          <p:nvPr/>
        </p:nvSpPr>
        <p:spPr bwMode="auto">
          <a:xfrm>
            <a:off x="7328091" y="1672905"/>
            <a:ext cx="847833" cy="404590"/>
          </a:xfrm>
          <a:prstGeom prst="rect">
            <a:avLst/>
          </a:prstGeom>
          <a:solidFill>
            <a:srgbClr val="3FA6FF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705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PC</a:t>
            </a:r>
          </a:p>
        </p:txBody>
      </p:sp>
      <p:sp>
        <p:nvSpPr>
          <p:cNvPr id="245" name="Rectangle 104"/>
          <p:cNvSpPr>
            <a:spLocks noChangeArrowheads="1"/>
          </p:cNvSpPr>
          <p:nvPr/>
        </p:nvSpPr>
        <p:spPr bwMode="auto">
          <a:xfrm>
            <a:off x="7195409" y="5249551"/>
            <a:ext cx="399191" cy="404590"/>
          </a:xfrm>
          <a:prstGeom prst="rect">
            <a:avLst/>
          </a:prstGeom>
          <a:solidFill>
            <a:srgbClr val="3FA6FF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705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Z</a:t>
            </a:r>
          </a:p>
        </p:txBody>
      </p:sp>
      <p:grpSp>
        <p:nvGrpSpPr>
          <p:cNvPr id="305" name="组合 304"/>
          <p:cNvGrpSpPr/>
          <p:nvPr/>
        </p:nvGrpSpPr>
        <p:grpSpPr>
          <a:xfrm>
            <a:off x="6728777" y="1483455"/>
            <a:ext cx="681257" cy="385522"/>
            <a:chOff x="7133943" y="370725"/>
            <a:chExt cx="681257" cy="385522"/>
          </a:xfrm>
        </p:grpSpPr>
        <p:sp>
          <p:nvSpPr>
            <p:cNvPr id="302" name="Text Box 54"/>
            <p:cNvSpPr txBox="1">
              <a:spLocks noChangeArrowheads="1"/>
            </p:cNvSpPr>
            <p:nvPr/>
          </p:nvSpPr>
          <p:spPr bwMode="auto">
            <a:xfrm>
              <a:off x="7135751" y="370725"/>
              <a:ext cx="679449" cy="3839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699" tIns="43349" rIns="86699" bIns="43349" numCol="1" anchor="t" anchorCtr="0" compatLnSpc="1"/>
            <a:lstStyle/>
            <a:p>
              <a:pPr defTabSz="866775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515" dirty="0" err="1">
                  <a:solidFill>
                    <a:schemeClr val="bg2">
                      <a:lumMod val="50000"/>
                    </a:schemeClr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PC</a:t>
              </a:r>
              <a:r>
                <a:rPr lang="en-US" altLang="zh-CN" sz="1515" baseline="-25000" dirty="0" err="1">
                  <a:solidFill>
                    <a:schemeClr val="bg2">
                      <a:lumMod val="50000"/>
                    </a:schemeClr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in</a:t>
              </a:r>
              <a:endParaRPr lang="en-US" altLang="zh-CN" sz="3790" baseline="-25000" dirty="0">
                <a:solidFill>
                  <a:schemeClr val="bg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cxnSp>
          <p:nvCxnSpPr>
            <p:cNvPr id="303" name="直接箭头连接符 302"/>
            <p:cNvCxnSpPr/>
            <p:nvPr/>
          </p:nvCxnSpPr>
          <p:spPr>
            <a:xfrm>
              <a:off x="7214937" y="705863"/>
              <a:ext cx="516039" cy="0"/>
            </a:xfrm>
            <a:prstGeom prst="straightConnector1">
              <a:avLst/>
            </a:prstGeom>
            <a:noFill/>
            <a:ln w="28575">
              <a:solidFill>
                <a:srgbClr val="0066FF"/>
              </a:solidFill>
              <a:round/>
              <a:headEnd w="lg" len="lg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04" name="Text Box 54"/>
            <p:cNvSpPr txBox="1">
              <a:spLocks noChangeArrowheads="1"/>
            </p:cNvSpPr>
            <p:nvPr/>
          </p:nvSpPr>
          <p:spPr bwMode="auto">
            <a:xfrm>
              <a:off x="7133943" y="372329"/>
              <a:ext cx="679449" cy="3839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699" tIns="43349" rIns="86699" bIns="43349" numCol="1" anchor="t" anchorCtr="0" compatLnSpc="1"/>
            <a:lstStyle/>
            <a:p>
              <a:pPr defTabSz="866775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515" dirty="0" err="1">
                  <a:solidFill>
                    <a:srgbClr val="0066FF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PC</a:t>
              </a:r>
              <a:r>
                <a:rPr lang="en-US" altLang="zh-CN" sz="1515" baseline="-25000" dirty="0" err="1">
                  <a:solidFill>
                    <a:srgbClr val="0066FF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in</a:t>
              </a:r>
              <a:endParaRPr lang="en-US" altLang="zh-CN" sz="3790" baseline="-25000" dirty="0">
                <a:solidFill>
                  <a:srgbClr val="0066FF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</p:grpSp>
      <p:cxnSp>
        <p:nvCxnSpPr>
          <p:cNvPr id="301" name="直接连接符 300"/>
          <p:cNvCxnSpPr/>
          <p:nvPr/>
        </p:nvCxnSpPr>
        <p:spPr>
          <a:xfrm>
            <a:off x="7401799" y="4928094"/>
            <a:ext cx="0" cy="315710"/>
          </a:xfrm>
          <a:prstGeom prst="line">
            <a:avLst/>
          </a:prstGeom>
          <a:noFill/>
          <a:ln w="57150">
            <a:solidFill>
              <a:srgbClr val="3FA6FF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repeatCount="2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0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00"/>
                            </p:stCondLst>
                            <p:childTnLst>
                              <p:par>
                                <p:cTn id="2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10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000"/>
                            </p:stCondLst>
                            <p:childTnLst>
                              <p:par>
                                <p:cTn id="2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1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10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0"/>
                            </p:stCondLst>
                            <p:childTnLst>
                              <p:par>
                                <p:cTn id="33" presetID="22" presetClass="entr" presetSubtype="2" repeatCount="2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10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6000"/>
                            </p:stCondLst>
                            <p:childTnLst>
                              <p:par>
                                <p:cTn id="37" presetID="22" presetClass="entr" presetSubtype="8" repeatCount="2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650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6500"/>
                            </p:stCondLst>
                            <p:childTnLst>
                              <p:par>
                                <p:cTn id="44" presetID="35" presetClass="emph" presetSubtype="0" repeatCount="3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5" dur="1000" fill="hold"/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7500"/>
                            </p:stCondLst>
                            <p:childTnLst>
                              <p:par>
                                <p:cTn id="47" presetID="22" presetClass="entr" presetSubtype="2" repeatCount="2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10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2" repeatCount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10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2" repeatCount="2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5" dur="10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000"/>
                            </p:stCondLst>
                            <p:childTnLst>
                              <p:par>
                                <p:cTn id="67" presetID="22" presetClass="entr" presetSubtype="1" repeatCount="2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10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1" repeatCount="2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4" dur="10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000"/>
                            </p:stCondLst>
                            <p:childTnLst>
                              <p:par>
                                <p:cTn id="76" presetID="22" presetClass="entr" presetSubtype="2" repeatCount="2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8" dur="10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2000"/>
                            </p:stCondLst>
                            <p:childTnLst>
                              <p:par>
                                <p:cTn id="8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2" dur="10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3000"/>
                            </p:stCondLst>
                            <p:childTnLst>
                              <p:par>
                                <p:cTn id="8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6" dur="10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4000"/>
                            </p:stCondLst>
                            <p:childTnLst>
                              <p:par>
                                <p:cTn id="8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4000"/>
                            </p:stCondLst>
                            <p:childTnLst>
                              <p:par>
                                <p:cTn id="91" presetID="35" presetClass="emph" presetSubtype="0" repeatCount="3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2" dur="1000" fill="hold"/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5000"/>
                            </p:stCondLst>
                            <p:childTnLst>
                              <p:par>
                                <p:cTn id="94" presetID="22" presetClass="entr" presetSubtype="1" repeatCount="2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6" dur="10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5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1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10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1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1" dur="5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2500"/>
                            </p:stCondLst>
                            <p:childTnLst>
                              <p:par>
                                <p:cTn id="123" presetID="22" presetClass="entr" presetSubtype="8" repeatCount="2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5" dur="5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3000"/>
                            </p:stCondLst>
                            <p:childTnLst>
                              <p:par>
                                <p:cTn id="127" presetID="22" presetClass="entr" presetSubtype="1" repeatCount="2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9" dur="10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4000"/>
                            </p:stCondLst>
                            <p:childTnLst>
                              <p:par>
                                <p:cTn id="13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3" dur="10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5000"/>
                            </p:stCondLst>
                            <p:childTnLst>
                              <p:par>
                                <p:cTn id="1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7" dur="10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6000"/>
                            </p:stCondLst>
                            <p:childTnLst>
                              <p:par>
                                <p:cTn id="139" presetID="22" presetClass="entr" presetSubtype="4" repeatCount="2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1" dur="10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7000"/>
                            </p:stCondLst>
                            <p:childTnLst>
                              <p:par>
                                <p:cTn id="14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7000"/>
                            </p:stCondLst>
                            <p:childTnLst>
                              <p:par>
                                <p:cTn id="146" presetID="35" presetClass="emph" presetSubtype="0" repeatCount="3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7" dur="1000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8000"/>
                            </p:stCondLst>
                            <p:childTnLst>
                              <p:par>
                                <p:cTn id="149" presetID="22" presetClass="entr" presetSubtype="8" repeatCount="2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1" dur="10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22" presetClass="entr" presetSubtype="2" repeatCount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4" dur="10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9" dur="5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2" dur="5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22" presetClass="entr" presetSubtype="4" repeatCount="2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7" dur="10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1000"/>
                            </p:stCondLst>
                            <p:childTnLst>
                              <p:par>
                                <p:cTn id="16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1" dur="10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2000"/>
                            </p:stCondLst>
                            <p:childTnLst>
                              <p:par>
                                <p:cTn id="17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5" dur="10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9" dur="10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" fill="hold">
                            <p:stCondLst>
                              <p:cond delay="4000"/>
                            </p:stCondLst>
                            <p:childTnLst>
                              <p:par>
                                <p:cTn id="181" presetID="22" presetClass="entr" presetSubtype="2" repeatCount="2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3" dur="10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" fill="hold">
                            <p:stCondLst>
                              <p:cond delay="5000"/>
                            </p:stCondLst>
                            <p:childTnLst>
                              <p:par>
                                <p:cTn id="18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7" fill="hold">
                            <p:stCondLst>
                              <p:cond delay="5000"/>
                            </p:stCondLst>
                            <p:childTnLst>
                              <p:par>
                                <p:cTn id="188" presetID="35" presetClass="emph" presetSubtype="0" repeatCount="3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9" dur="1000" fill="hold"/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0" fill="hold">
                            <p:stCondLst>
                              <p:cond delay="6000"/>
                            </p:stCondLst>
                            <p:childTnLst>
                              <p:par>
                                <p:cTn id="191" presetID="22" presetClass="entr" presetSubtype="8" repeatCount="2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3" dur="10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" grpId="0" animBg="1"/>
      <p:bldP spid="175" grpId="0" animBg="1"/>
      <p:bldP spid="176" grpId="0" animBg="1"/>
      <p:bldP spid="179" grpId="0" animBg="1"/>
      <p:bldP spid="180" grpId="0" animBg="1"/>
      <p:bldP spid="243" grpId="0" animBg="1"/>
      <p:bldP spid="257" grpId="0" animBg="1"/>
      <p:bldP spid="258" grpId="0" animBg="1"/>
      <p:bldP spid="259" grpId="0" animBg="1"/>
      <p:bldP spid="260" grpId="0" animBg="1"/>
      <p:bldP spid="268" grpId="0" animBg="1"/>
      <p:bldP spid="269" grpId="0" animBg="1"/>
      <p:bldP spid="285" grpId="0" animBg="1"/>
      <p:bldP spid="287" grpId="0" animBg="1"/>
      <p:bldP spid="289" grpId="0" animBg="1"/>
      <p:bldP spid="291" grpId="0" animBg="1"/>
      <p:bldP spid="292" grpId="0"/>
      <p:bldP spid="292" grpId="1"/>
      <p:bldP spid="293" grpId="0"/>
      <p:bldP spid="293" grpId="1"/>
      <p:bldP spid="294" grpId="0"/>
      <p:bldP spid="294" grpId="1"/>
      <p:bldP spid="295" grpId="0"/>
      <p:bldP spid="295" grpId="1"/>
      <p:bldP spid="298" grpId="0" animBg="1"/>
      <p:bldP spid="299" grpId="0" animBg="1"/>
      <p:bldP spid="279" grpId="0" animBg="1"/>
      <p:bldP spid="300" grpId="0" animBg="1"/>
      <p:bldP spid="245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Rectangle 110"/>
          <p:cNvSpPr>
            <a:spLocks noChangeArrowheads="1"/>
          </p:cNvSpPr>
          <p:nvPr/>
        </p:nvSpPr>
        <p:spPr bwMode="auto">
          <a:xfrm>
            <a:off x="6425821" y="1259215"/>
            <a:ext cx="5332992" cy="4982062"/>
          </a:xfrm>
          <a:prstGeom prst="rect">
            <a:avLst/>
          </a:prstGeom>
          <a:solidFill>
            <a:srgbClr val="FFFFCC"/>
          </a:solidFill>
          <a:ln w="9525">
            <a:solidFill>
              <a:schemeClr val="accent1">
                <a:lumMod val="50000"/>
              </a:schemeClr>
            </a:solidFill>
            <a:prstDash val="dash"/>
            <a:miter lim="800000"/>
          </a:ln>
        </p:spPr>
        <p:txBody>
          <a:bodyPr vert="horz" wrap="square" lIns="86699" tIns="43349" rIns="86699" bIns="43349" numCol="1" anchor="t" anchorCtr="0" compatLnSpc="1"/>
          <a:lstStyle/>
          <a:p>
            <a:endParaRPr lang="zh-CN" altLang="en-US" sz="3790"/>
          </a:p>
        </p:txBody>
      </p:sp>
      <p:sp>
        <p:nvSpPr>
          <p:cNvPr id="279" name="Text Box 35"/>
          <p:cNvSpPr txBox="1">
            <a:spLocks noChangeArrowheads="1"/>
          </p:cNvSpPr>
          <p:nvPr/>
        </p:nvSpPr>
        <p:spPr bwMode="auto">
          <a:xfrm>
            <a:off x="10943954" y="3584558"/>
            <a:ext cx="618122" cy="3839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6699" tIns="43349" rIns="86699" bIns="43349" numCol="1" anchor="t" anchorCtr="0" compatLnSpc="1"/>
          <a:lstStyle>
            <a:defPPr>
              <a:defRPr lang="zh-CN"/>
            </a:defPPr>
            <a:lvl1pPr marR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600" b="0" i="0" u="none" strike="noStrike" cap="none" normalizeH="0" baseline="0">
                <a:ln>
                  <a:noFill/>
                </a:ln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</a:lstStyle>
          <a:p>
            <a:r>
              <a:rPr lang="en-US" altLang="zh-CN" sz="1515" dirty="0" err="1">
                <a:solidFill>
                  <a:srgbClr val="76717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IR</a:t>
            </a:r>
            <a:r>
              <a:rPr lang="en-US" altLang="zh-CN" sz="1515" baseline="-25000" dirty="0" err="1">
                <a:solidFill>
                  <a:srgbClr val="76717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out</a:t>
            </a:r>
            <a:endParaRPr lang="en-US" altLang="zh-CN" sz="1515" baseline="-25000" dirty="0">
              <a:solidFill>
                <a:srgbClr val="767171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单总线结构</a:t>
            </a:r>
            <a:r>
              <a:rPr lang="en-US" altLang="zh-CN" dirty="0"/>
              <a:t>CPU  </a:t>
            </a:r>
            <a:r>
              <a:rPr lang="zh-CN" altLang="en-US" dirty="0"/>
              <a:t>  </a:t>
            </a:r>
            <a:r>
              <a:rPr lang="en-US" altLang="zh-CN" dirty="0"/>
              <a:t>Load</a:t>
            </a:r>
            <a:r>
              <a:rPr lang="zh-CN" altLang="en-US" dirty="0"/>
              <a:t>指令执行数据通路</a:t>
            </a:r>
          </a:p>
        </p:txBody>
      </p:sp>
      <p:sp>
        <p:nvSpPr>
          <p:cNvPr id="296" name="矩形 295"/>
          <p:cNvSpPr/>
          <p:nvPr/>
        </p:nvSpPr>
        <p:spPr>
          <a:xfrm>
            <a:off x="716763" y="958585"/>
            <a:ext cx="2937022" cy="5592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>
              <a:spcBef>
                <a:spcPts val="570"/>
              </a:spcBef>
              <a:spcAft>
                <a:spcPts val="570"/>
              </a:spcAft>
            </a:pPr>
            <a:r>
              <a:rPr lang="en-US" altLang="zh-CN" sz="3035" b="1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Arial" panose="020B0604020202020204" pitchFamily="34" charset="0"/>
              </a:rPr>
              <a:t>LOAD R0,6#</a:t>
            </a:r>
          </a:p>
        </p:txBody>
      </p:sp>
      <p:sp>
        <p:nvSpPr>
          <p:cNvPr id="297" name="Rectangle 115"/>
          <p:cNvSpPr>
            <a:spLocks noChangeArrowheads="1"/>
          </p:cNvSpPr>
          <p:nvPr/>
        </p:nvSpPr>
        <p:spPr bwMode="auto">
          <a:xfrm>
            <a:off x="10161217" y="1518495"/>
            <a:ext cx="1285044" cy="5897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pPr defTabSz="866775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705" dirty="0">
                <a:solidFill>
                  <a:schemeClr val="bg2">
                    <a:lumMod val="7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…</a:t>
            </a:r>
            <a:endParaRPr lang="en-US" altLang="zh-CN" sz="3790" dirty="0">
              <a:solidFill>
                <a:schemeClr val="bg2">
                  <a:lumMod val="75000"/>
                </a:schemeClr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299" name="Text Box 109"/>
          <p:cNvSpPr txBox="1">
            <a:spLocks noChangeArrowheads="1"/>
          </p:cNvSpPr>
          <p:nvPr/>
        </p:nvSpPr>
        <p:spPr bwMode="auto">
          <a:xfrm>
            <a:off x="8370910" y="1211447"/>
            <a:ext cx="758321" cy="3225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pPr defTabSz="866775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1515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总线</a:t>
            </a:r>
            <a:endParaRPr lang="zh-CN" altLang="en-US" sz="379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0" name="Rectangle 104"/>
          <p:cNvSpPr>
            <a:spLocks noChangeArrowheads="1"/>
          </p:cNvSpPr>
          <p:nvPr/>
        </p:nvSpPr>
        <p:spPr bwMode="auto">
          <a:xfrm>
            <a:off x="9810262" y="5529553"/>
            <a:ext cx="1077271" cy="40459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705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R2</a:t>
            </a:r>
          </a:p>
        </p:txBody>
      </p:sp>
      <p:sp>
        <p:nvSpPr>
          <p:cNvPr id="301" name="Rectangle 129"/>
          <p:cNvSpPr>
            <a:spLocks noChangeArrowheads="1"/>
          </p:cNvSpPr>
          <p:nvPr/>
        </p:nvSpPr>
        <p:spPr bwMode="auto">
          <a:xfrm>
            <a:off x="5437174" y="2159943"/>
            <a:ext cx="810414" cy="1491370"/>
          </a:xfrm>
          <a:prstGeom prst="rect">
            <a:avLst/>
          </a:prstGeom>
          <a:solidFill>
            <a:srgbClr val="00B050"/>
          </a:solidFill>
          <a:ln w="28575">
            <a:solidFill>
              <a:srgbClr val="000000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86699" tIns="43349" rIns="86699" bIns="43349" numCol="1" anchor="ctr" anchorCtr="1" compatLnSpc="1"/>
          <a:lstStyle/>
          <a:p>
            <a:pPr algn="ctr" defTabSz="866775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515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MEM</a:t>
            </a:r>
            <a:endParaRPr lang="en-US" altLang="zh-CN" sz="3790" dirty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302" name="任意多边形: 形状 296"/>
          <p:cNvSpPr/>
          <p:nvPr/>
        </p:nvSpPr>
        <p:spPr>
          <a:xfrm rot="5400000">
            <a:off x="7177973" y="4054462"/>
            <a:ext cx="459202" cy="1265333"/>
          </a:xfrm>
          <a:custGeom>
            <a:avLst/>
            <a:gdLst>
              <a:gd name="connsiteX0" fmla="*/ 0 w 375612"/>
              <a:gd name="connsiteY0" fmla="*/ 0 h 683490"/>
              <a:gd name="connsiteX1" fmla="*/ 375612 w 375612"/>
              <a:gd name="connsiteY1" fmla="*/ 237066 h 683490"/>
              <a:gd name="connsiteX2" fmla="*/ 375612 w 375612"/>
              <a:gd name="connsiteY2" fmla="*/ 467975 h 683490"/>
              <a:gd name="connsiteX3" fmla="*/ 6157 w 375612"/>
              <a:gd name="connsiteY3" fmla="*/ 683490 h 683490"/>
              <a:gd name="connsiteX4" fmla="*/ 6157 w 375612"/>
              <a:gd name="connsiteY4" fmla="*/ 406400 h 683490"/>
              <a:gd name="connsiteX5" fmla="*/ 70812 w 375612"/>
              <a:gd name="connsiteY5" fmla="*/ 341745 h 683490"/>
              <a:gd name="connsiteX6" fmla="*/ 9236 w 375612"/>
              <a:gd name="connsiteY6" fmla="*/ 280169 h 683490"/>
              <a:gd name="connsiteX7" fmla="*/ 0 w 375612"/>
              <a:gd name="connsiteY7" fmla="*/ 0 h 683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5612" h="683490">
                <a:moveTo>
                  <a:pt x="0" y="0"/>
                </a:moveTo>
                <a:lnTo>
                  <a:pt x="375612" y="237066"/>
                </a:lnTo>
                <a:lnTo>
                  <a:pt x="375612" y="467975"/>
                </a:lnTo>
                <a:lnTo>
                  <a:pt x="6157" y="683490"/>
                </a:lnTo>
                <a:lnTo>
                  <a:pt x="6157" y="406400"/>
                </a:lnTo>
                <a:lnTo>
                  <a:pt x="70812" y="341745"/>
                </a:lnTo>
                <a:lnTo>
                  <a:pt x="9236" y="280169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5" dirty="0">
              <a:solidFill>
                <a:schemeClr val="tx1"/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303" name="Rectangle 104"/>
          <p:cNvSpPr>
            <a:spLocks noChangeArrowheads="1"/>
          </p:cNvSpPr>
          <p:nvPr/>
        </p:nvSpPr>
        <p:spPr bwMode="auto">
          <a:xfrm>
            <a:off x="9810262" y="4806475"/>
            <a:ext cx="1077271" cy="40459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705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R1</a:t>
            </a:r>
          </a:p>
        </p:txBody>
      </p:sp>
      <p:sp>
        <p:nvSpPr>
          <p:cNvPr id="304" name="Rectangle 104"/>
          <p:cNvSpPr>
            <a:spLocks noChangeArrowheads="1"/>
          </p:cNvSpPr>
          <p:nvPr/>
        </p:nvSpPr>
        <p:spPr bwMode="auto">
          <a:xfrm>
            <a:off x="9810262" y="4083398"/>
            <a:ext cx="1077271" cy="40459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705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R0</a:t>
            </a:r>
          </a:p>
        </p:txBody>
      </p:sp>
      <p:sp>
        <p:nvSpPr>
          <p:cNvPr id="305" name="Rectangle 104"/>
          <p:cNvSpPr>
            <a:spLocks noChangeArrowheads="1"/>
          </p:cNvSpPr>
          <p:nvPr/>
        </p:nvSpPr>
        <p:spPr bwMode="auto">
          <a:xfrm>
            <a:off x="9810262" y="3360320"/>
            <a:ext cx="1077271" cy="40459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705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IR</a:t>
            </a:r>
          </a:p>
        </p:txBody>
      </p:sp>
      <p:sp>
        <p:nvSpPr>
          <p:cNvPr id="306" name="Rectangle 104"/>
          <p:cNvSpPr>
            <a:spLocks noChangeArrowheads="1"/>
          </p:cNvSpPr>
          <p:nvPr/>
        </p:nvSpPr>
        <p:spPr bwMode="auto">
          <a:xfrm>
            <a:off x="9567039" y="2646736"/>
            <a:ext cx="602150" cy="40459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40" b="1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ID</a:t>
            </a:r>
          </a:p>
        </p:txBody>
      </p:sp>
      <p:sp>
        <p:nvSpPr>
          <p:cNvPr id="307" name="Rectangle 104"/>
          <p:cNvSpPr>
            <a:spLocks noChangeArrowheads="1"/>
          </p:cNvSpPr>
          <p:nvPr/>
        </p:nvSpPr>
        <p:spPr bwMode="auto">
          <a:xfrm>
            <a:off x="9573556" y="1914742"/>
            <a:ext cx="1550066" cy="40459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40" b="1" dirty="0">
                <a:solidFill>
                  <a:schemeClr val="tx1"/>
                </a:solidFill>
                <a:latin typeface="Segoe UI Black" panose="020B0A02040204020203" pitchFamily="34" charset="0"/>
                <a:ea typeface="微软雅黑" panose="020B0503020204020204" pitchFamily="34" charset="-122"/>
                <a:cs typeface="Segoe UI Black" panose="020B0A02040204020203" pitchFamily="34" charset="0"/>
              </a:rPr>
              <a:t>操作控制器</a:t>
            </a:r>
            <a:endParaRPr lang="en-US" altLang="zh-CN" sz="1140" b="1" dirty="0">
              <a:solidFill>
                <a:schemeClr val="tx1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308" name="矩形 307"/>
          <p:cNvSpPr/>
          <p:nvPr/>
        </p:nvSpPr>
        <p:spPr>
          <a:xfrm>
            <a:off x="7100568" y="4507742"/>
            <a:ext cx="628698" cy="3550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705" b="1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ALU</a:t>
            </a:r>
            <a:endParaRPr lang="zh-CN" altLang="en-US" sz="1705" b="1" dirty="0"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grpSp>
        <p:nvGrpSpPr>
          <p:cNvPr id="309" name="组合 308"/>
          <p:cNvGrpSpPr/>
          <p:nvPr/>
        </p:nvGrpSpPr>
        <p:grpSpPr>
          <a:xfrm>
            <a:off x="9074688" y="3501776"/>
            <a:ext cx="728683" cy="240131"/>
            <a:chOff x="5939241" y="3396461"/>
            <a:chExt cx="768533" cy="253263"/>
          </a:xfrm>
        </p:grpSpPr>
        <p:sp>
          <p:nvSpPr>
            <p:cNvPr id="310" name="Line 7"/>
            <p:cNvSpPr>
              <a:spLocks noChangeShapeType="1"/>
            </p:cNvSpPr>
            <p:nvPr/>
          </p:nvSpPr>
          <p:spPr bwMode="auto">
            <a:xfrm>
              <a:off x="5939241" y="3396461"/>
              <a:ext cx="768531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6699" tIns="43349" rIns="86699" bIns="43349" numCol="1" anchor="t" anchorCtr="0" compatLnSpc="1"/>
            <a:lstStyle/>
            <a:p>
              <a:endParaRPr lang="zh-CN" altLang="en-US" sz="3790">
                <a:solidFill>
                  <a:schemeClr val="bg2">
                    <a:lumMod val="75000"/>
                  </a:schemeClr>
                </a:solidFill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grpSp>
          <p:nvGrpSpPr>
            <p:cNvPr id="311" name="组合 310"/>
            <p:cNvGrpSpPr/>
            <p:nvPr/>
          </p:nvGrpSpPr>
          <p:grpSpPr>
            <a:xfrm rot="16200000">
              <a:off x="6243942" y="3185892"/>
              <a:ext cx="159131" cy="768533"/>
              <a:chOff x="6712622" y="6427719"/>
              <a:chExt cx="159131" cy="768533"/>
            </a:xfrm>
          </p:grpSpPr>
          <p:cxnSp>
            <p:nvCxnSpPr>
              <p:cNvPr id="312" name="直接连接符 311"/>
              <p:cNvCxnSpPr/>
              <p:nvPr/>
            </p:nvCxnSpPr>
            <p:spPr>
              <a:xfrm rot="5400000" flipH="1">
                <a:off x="6407921" y="6811986"/>
                <a:ext cx="768533" cy="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313" name="等腰三角形 312"/>
              <p:cNvSpPr/>
              <p:nvPr/>
            </p:nvSpPr>
            <p:spPr>
              <a:xfrm>
                <a:off x="6712622" y="6708917"/>
                <a:ext cx="159131" cy="148725"/>
              </a:xfrm>
              <a:prstGeom prst="triangle">
                <a:avLst/>
              </a:prstGeom>
              <a:solidFill>
                <a:schemeClr val="bg1"/>
              </a:solidFill>
              <a:ln w="19050">
                <a:solidFill>
                  <a:srgbClr val="000000"/>
                </a:solidFill>
                <a:round/>
                <a:tailEnd type="triangle" w="lg" len="lg"/>
              </a:ln>
            </p:spPr>
            <p:txBody>
              <a:bodyPr vert="horz" wrap="square" lIns="86699" tIns="43349" rIns="86699" bIns="43349" numCol="1" anchor="t" anchorCtr="0" compatLnSpc="1"/>
              <a:lstStyle/>
              <a:p>
                <a:endParaRPr lang="zh-CN" altLang="en-US" sz="3790">
                  <a:solidFill>
                    <a:schemeClr val="bg2">
                      <a:lumMod val="75000"/>
                    </a:schemeClr>
                  </a:solidFill>
                  <a:latin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</p:grpSp>
      </p:grpSp>
      <p:sp>
        <p:nvSpPr>
          <p:cNvPr id="314" name="Line 7"/>
          <p:cNvSpPr>
            <a:spLocks noChangeShapeType="1"/>
          </p:cNvSpPr>
          <p:nvPr/>
        </p:nvSpPr>
        <p:spPr bwMode="auto">
          <a:xfrm>
            <a:off x="9074076" y="4219142"/>
            <a:ext cx="728681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endParaRPr lang="zh-CN" altLang="en-US" sz="3790">
              <a:solidFill>
                <a:schemeClr val="bg2">
                  <a:lumMod val="75000"/>
                </a:schemeClr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cxnSp>
        <p:nvCxnSpPr>
          <p:cNvPr id="315" name="直接连接符 314"/>
          <p:cNvCxnSpPr/>
          <p:nvPr/>
        </p:nvCxnSpPr>
        <p:spPr>
          <a:xfrm flipH="1">
            <a:off x="9074078" y="4383834"/>
            <a:ext cx="728683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16" name="等腰三角形 315"/>
          <p:cNvSpPr/>
          <p:nvPr/>
        </p:nvSpPr>
        <p:spPr>
          <a:xfrm rot="16200000">
            <a:off x="9335761" y="4313328"/>
            <a:ext cx="150880" cy="141013"/>
          </a:xfrm>
          <a:prstGeom prst="triangle">
            <a:avLst/>
          </a:prstGeom>
          <a:solidFill>
            <a:schemeClr val="bg1"/>
          </a:solidFill>
          <a:ln w="19050">
            <a:solidFill>
              <a:srgbClr val="000000"/>
            </a:solidFill>
            <a:round/>
            <a:tailEnd type="triangle" w="lg" len="lg"/>
          </a:ln>
        </p:spPr>
        <p:txBody>
          <a:bodyPr vert="horz" wrap="square" lIns="86699" tIns="43349" rIns="86699" bIns="43349" numCol="1" anchor="t" anchorCtr="0" compatLnSpc="1"/>
          <a:lstStyle/>
          <a:p>
            <a:pPr algn="ctr"/>
            <a:endParaRPr lang="zh-CN" altLang="en-US" sz="3790">
              <a:solidFill>
                <a:schemeClr val="bg2">
                  <a:lumMod val="75000"/>
                </a:schemeClr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grpSp>
        <p:nvGrpSpPr>
          <p:cNvPr id="317" name="组合 316"/>
          <p:cNvGrpSpPr/>
          <p:nvPr/>
        </p:nvGrpSpPr>
        <p:grpSpPr>
          <a:xfrm>
            <a:off x="6247589" y="3027360"/>
            <a:ext cx="1064807" cy="232317"/>
            <a:chOff x="660658" y="4143960"/>
            <a:chExt cx="1123039" cy="245022"/>
          </a:xfrm>
        </p:grpSpPr>
        <p:cxnSp>
          <p:nvCxnSpPr>
            <p:cNvPr id="318" name="直接连接符 317"/>
            <p:cNvCxnSpPr/>
            <p:nvPr/>
          </p:nvCxnSpPr>
          <p:spPr>
            <a:xfrm flipH="1">
              <a:off x="660658" y="4233051"/>
              <a:ext cx="1103989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19" name="等腰三角形 318"/>
            <p:cNvSpPr/>
            <p:nvPr/>
          </p:nvSpPr>
          <p:spPr>
            <a:xfrm rot="16200000">
              <a:off x="1110183" y="4149163"/>
              <a:ext cx="159131" cy="148725"/>
            </a:xfrm>
            <a:prstGeom prst="triangle">
              <a:avLst/>
            </a:prstGeom>
            <a:solidFill>
              <a:schemeClr val="bg1"/>
            </a:solidFill>
            <a:ln w="19050">
              <a:solidFill>
                <a:srgbClr val="000000"/>
              </a:solidFill>
              <a:round/>
              <a:tailEnd type="triangle" w="lg" len="lg"/>
            </a:ln>
          </p:spPr>
          <p:txBody>
            <a:bodyPr vert="horz" wrap="square" lIns="86699" tIns="43349" rIns="86699" bIns="43349" numCol="1" anchor="t" anchorCtr="0" compatLnSpc="1"/>
            <a:lstStyle/>
            <a:p>
              <a:pPr algn="ctr"/>
              <a:endParaRPr lang="zh-CN" altLang="en-US" sz="3790">
                <a:solidFill>
                  <a:schemeClr val="bg2">
                    <a:lumMod val="75000"/>
                  </a:schemeClr>
                </a:solidFill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320" name="Line 7"/>
            <p:cNvSpPr>
              <a:spLocks noChangeShapeType="1"/>
            </p:cNvSpPr>
            <p:nvPr/>
          </p:nvSpPr>
          <p:spPr bwMode="auto">
            <a:xfrm>
              <a:off x="679709" y="4388982"/>
              <a:ext cx="1103988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6699" tIns="43349" rIns="86699" bIns="43349" numCol="1" anchor="t" anchorCtr="0" compatLnSpc="1"/>
            <a:lstStyle/>
            <a:p>
              <a:endParaRPr lang="zh-CN" altLang="en-US" sz="3790">
                <a:solidFill>
                  <a:schemeClr val="bg2">
                    <a:lumMod val="75000"/>
                  </a:schemeClr>
                </a:solidFill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</p:grpSp>
      <p:grpSp>
        <p:nvGrpSpPr>
          <p:cNvPr id="321" name="组合 320"/>
          <p:cNvGrpSpPr/>
          <p:nvPr/>
        </p:nvGrpSpPr>
        <p:grpSpPr>
          <a:xfrm>
            <a:off x="9074076" y="4942272"/>
            <a:ext cx="728683" cy="231100"/>
            <a:chOff x="5939241" y="3396461"/>
            <a:chExt cx="768533" cy="243738"/>
          </a:xfrm>
        </p:grpSpPr>
        <p:sp>
          <p:nvSpPr>
            <p:cNvPr id="322" name="Line 7"/>
            <p:cNvSpPr>
              <a:spLocks noChangeShapeType="1"/>
            </p:cNvSpPr>
            <p:nvPr/>
          </p:nvSpPr>
          <p:spPr bwMode="auto">
            <a:xfrm>
              <a:off x="5939241" y="3396461"/>
              <a:ext cx="768531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6699" tIns="43349" rIns="86699" bIns="43349" numCol="1" anchor="t" anchorCtr="0" compatLnSpc="1"/>
            <a:lstStyle/>
            <a:p>
              <a:endParaRPr lang="zh-CN" altLang="en-US" sz="3790">
                <a:solidFill>
                  <a:schemeClr val="bg2">
                    <a:lumMod val="75000"/>
                  </a:schemeClr>
                </a:solidFill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grpSp>
          <p:nvGrpSpPr>
            <p:cNvPr id="323" name="组合 322"/>
            <p:cNvGrpSpPr/>
            <p:nvPr/>
          </p:nvGrpSpPr>
          <p:grpSpPr>
            <a:xfrm rot="16200000">
              <a:off x="6243942" y="3176367"/>
              <a:ext cx="159131" cy="768533"/>
              <a:chOff x="6722147" y="6427719"/>
              <a:chExt cx="159131" cy="768533"/>
            </a:xfrm>
          </p:grpSpPr>
          <p:cxnSp>
            <p:nvCxnSpPr>
              <p:cNvPr id="324" name="直接连接符 323"/>
              <p:cNvCxnSpPr/>
              <p:nvPr/>
            </p:nvCxnSpPr>
            <p:spPr>
              <a:xfrm rot="5400000" flipH="1">
                <a:off x="6407921" y="6811986"/>
                <a:ext cx="768533" cy="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325" name="等腰三角形 324"/>
              <p:cNvSpPr/>
              <p:nvPr/>
            </p:nvSpPr>
            <p:spPr>
              <a:xfrm>
                <a:off x="6722147" y="6708917"/>
                <a:ext cx="159131" cy="148725"/>
              </a:xfrm>
              <a:prstGeom prst="triangle">
                <a:avLst/>
              </a:prstGeom>
              <a:solidFill>
                <a:schemeClr val="bg1"/>
              </a:solidFill>
              <a:ln w="19050">
                <a:solidFill>
                  <a:srgbClr val="000000"/>
                </a:solidFill>
                <a:round/>
                <a:tailEnd type="triangle" w="lg" len="lg"/>
              </a:ln>
            </p:spPr>
            <p:txBody>
              <a:bodyPr vert="horz" wrap="square" lIns="86699" tIns="43349" rIns="86699" bIns="43349" numCol="1" anchor="t" anchorCtr="0" compatLnSpc="1"/>
              <a:lstStyle/>
              <a:p>
                <a:endParaRPr lang="zh-CN" altLang="en-US" sz="3790">
                  <a:solidFill>
                    <a:schemeClr val="bg2">
                      <a:lumMod val="75000"/>
                    </a:schemeClr>
                  </a:solidFill>
                  <a:latin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</p:grpSp>
      </p:grpSp>
      <p:grpSp>
        <p:nvGrpSpPr>
          <p:cNvPr id="326" name="组合 325"/>
          <p:cNvGrpSpPr/>
          <p:nvPr/>
        </p:nvGrpSpPr>
        <p:grpSpPr>
          <a:xfrm>
            <a:off x="9074076" y="5665402"/>
            <a:ext cx="728683" cy="240131"/>
            <a:chOff x="5939241" y="3396461"/>
            <a:chExt cx="768533" cy="253263"/>
          </a:xfrm>
        </p:grpSpPr>
        <p:sp>
          <p:nvSpPr>
            <p:cNvPr id="327" name="Line 7"/>
            <p:cNvSpPr>
              <a:spLocks noChangeShapeType="1"/>
            </p:cNvSpPr>
            <p:nvPr/>
          </p:nvSpPr>
          <p:spPr bwMode="auto">
            <a:xfrm>
              <a:off x="5939241" y="3396461"/>
              <a:ext cx="768531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6699" tIns="43349" rIns="86699" bIns="43349" numCol="1" anchor="t" anchorCtr="0" compatLnSpc="1"/>
            <a:lstStyle/>
            <a:p>
              <a:endParaRPr lang="zh-CN" altLang="en-US" sz="3790">
                <a:solidFill>
                  <a:schemeClr val="bg2">
                    <a:lumMod val="75000"/>
                  </a:schemeClr>
                </a:solidFill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grpSp>
          <p:nvGrpSpPr>
            <p:cNvPr id="328" name="组合 327"/>
            <p:cNvGrpSpPr/>
            <p:nvPr/>
          </p:nvGrpSpPr>
          <p:grpSpPr>
            <a:xfrm rot="16200000">
              <a:off x="6243942" y="3185892"/>
              <a:ext cx="159131" cy="768533"/>
              <a:chOff x="6712622" y="6427719"/>
              <a:chExt cx="159131" cy="768533"/>
            </a:xfrm>
          </p:grpSpPr>
          <p:cxnSp>
            <p:nvCxnSpPr>
              <p:cNvPr id="329" name="直接连接符 328"/>
              <p:cNvCxnSpPr/>
              <p:nvPr/>
            </p:nvCxnSpPr>
            <p:spPr>
              <a:xfrm rot="5400000" flipH="1">
                <a:off x="6407921" y="6811986"/>
                <a:ext cx="768533" cy="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330" name="等腰三角形 329"/>
              <p:cNvSpPr/>
              <p:nvPr/>
            </p:nvSpPr>
            <p:spPr>
              <a:xfrm>
                <a:off x="6712622" y="6708917"/>
                <a:ext cx="159131" cy="148725"/>
              </a:xfrm>
              <a:prstGeom prst="triangle">
                <a:avLst/>
              </a:prstGeom>
              <a:solidFill>
                <a:schemeClr val="bg1"/>
              </a:solidFill>
              <a:ln w="19050">
                <a:solidFill>
                  <a:srgbClr val="000000"/>
                </a:solidFill>
                <a:round/>
                <a:tailEnd type="triangle" w="lg" len="lg"/>
              </a:ln>
            </p:spPr>
            <p:txBody>
              <a:bodyPr vert="horz" wrap="square" lIns="86699" tIns="43349" rIns="86699" bIns="43349" numCol="1" anchor="t" anchorCtr="0" compatLnSpc="1"/>
              <a:lstStyle/>
              <a:p>
                <a:endParaRPr lang="zh-CN" altLang="en-US" sz="3790">
                  <a:solidFill>
                    <a:schemeClr val="bg2">
                      <a:lumMod val="75000"/>
                    </a:schemeClr>
                  </a:solidFill>
                  <a:latin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</p:grpSp>
      </p:grpSp>
      <p:sp>
        <p:nvSpPr>
          <p:cNvPr id="331" name="Line 7"/>
          <p:cNvSpPr>
            <a:spLocks noChangeShapeType="1"/>
          </p:cNvSpPr>
          <p:nvPr/>
        </p:nvSpPr>
        <p:spPr bwMode="auto">
          <a:xfrm rot="16200000">
            <a:off x="9790848" y="3216698"/>
            <a:ext cx="310350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endParaRPr lang="zh-CN" altLang="en-US" sz="3790"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332" name="Line 7"/>
          <p:cNvSpPr>
            <a:spLocks noChangeShapeType="1"/>
          </p:cNvSpPr>
          <p:nvPr/>
        </p:nvSpPr>
        <p:spPr bwMode="auto">
          <a:xfrm rot="16200000">
            <a:off x="9712939" y="2489623"/>
            <a:ext cx="310350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endParaRPr lang="zh-CN" altLang="en-US" sz="3790"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333" name="Line 7"/>
          <p:cNvSpPr>
            <a:spLocks noChangeShapeType="1"/>
          </p:cNvSpPr>
          <p:nvPr/>
        </p:nvSpPr>
        <p:spPr bwMode="auto">
          <a:xfrm rot="16200000">
            <a:off x="10521361" y="2494297"/>
            <a:ext cx="310350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endParaRPr lang="zh-CN" altLang="en-US" sz="3790"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334" name="Rectangle 104"/>
          <p:cNvSpPr>
            <a:spLocks noChangeArrowheads="1"/>
          </p:cNvSpPr>
          <p:nvPr/>
        </p:nvSpPr>
        <p:spPr bwMode="auto">
          <a:xfrm>
            <a:off x="10258306" y="2645923"/>
            <a:ext cx="858666" cy="40459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40" b="1" dirty="0">
                <a:solidFill>
                  <a:schemeClr val="tx1"/>
                </a:solidFill>
                <a:latin typeface="Segoe UI Black" panose="020B0A02040204020203" pitchFamily="34" charset="0"/>
                <a:ea typeface="微软雅黑" panose="020B0503020204020204" pitchFamily="34" charset="-122"/>
                <a:cs typeface="Segoe UI Black" panose="020B0A02040204020203" pitchFamily="34" charset="0"/>
              </a:rPr>
              <a:t>时序部件</a:t>
            </a:r>
            <a:endParaRPr lang="en-US" altLang="zh-CN" sz="1140" b="1" dirty="0">
              <a:solidFill>
                <a:schemeClr val="tx1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335" name="Line 7"/>
          <p:cNvSpPr>
            <a:spLocks noChangeShapeType="1"/>
          </p:cNvSpPr>
          <p:nvPr/>
        </p:nvSpPr>
        <p:spPr bwMode="auto">
          <a:xfrm flipH="1">
            <a:off x="8176063" y="1821340"/>
            <a:ext cx="792273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endParaRPr lang="zh-CN" altLang="en-US" sz="3790">
              <a:solidFill>
                <a:schemeClr val="bg2">
                  <a:lumMod val="75000"/>
                </a:schemeClr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cxnSp>
        <p:nvCxnSpPr>
          <p:cNvPr id="336" name="直接连接符 335"/>
          <p:cNvCxnSpPr/>
          <p:nvPr/>
        </p:nvCxnSpPr>
        <p:spPr>
          <a:xfrm>
            <a:off x="8184506" y="1986035"/>
            <a:ext cx="804233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37" name="等腰三角形 336"/>
          <p:cNvSpPr/>
          <p:nvPr/>
        </p:nvSpPr>
        <p:spPr>
          <a:xfrm rot="5400000" flipH="1">
            <a:off x="8498373" y="1915529"/>
            <a:ext cx="150880" cy="141013"/>
          </a:xfrm>
          <a:prstGeom prst="triangle">
            <a:avLst/>
          </a:prstGeom>
          <a:solidFill>
            <a:schemeClr val="bg1"/>
          </a:solidFill>
          <a:ln w="19050">
            <a:solidFill>
              <a:srgbClr val="000000"/>
            </a:solidFill>
            <a:round/>
            <a:tailEnd type="triangle" w="lg" len="lg"/>
          </a:ln>
        </p:spPr>
        <p:txBody>
          <a:bodyPr vert="horz" wrap="square" lIns="86699" tIns="43349" rIns="86699" bIns="43349" numCol="1" anchor="t" anchorCtr="0" compatLnSpc="1"/>
          <a:lstStyle/>
          <a:p>
            <a:endParaRPr lang="zh-CN" altLang="en-US" sz="3790">
              <a:solidFill>
                <a:schemeClr val="bg2">
                  <a:lumMod val="75000"/>
                </a:schemeClr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cxnSp>
        <p:nvCxnSpPr>
          <p:cNvPr id="338" name="直接连接符 337"/>
          <p:cNvCxnSpPr/>
          <p:nvPr/>
        </p:nvCxnSpPr>
        <p:spPr>
          <a:xfrm>
            <a:off x="8184505" y="3275035"/>
            <a:ext cx="783831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39" name="等腰三角形 338"/>
          <p:cNvSpPr/>
          <p:nvPr/>
        </p:nvSpPr>
        <p:spPr>
          <a:xfrm rot="5400000" flipH="1">
            <a:off x="8498373" y="3214780"/>
            <a:ext cx="150880" cy="141013"/>
          </a:xfrm>
          <a:prstGeom prst="triangle">
            <a:avLst/>
          </a:prstGeom>
          <a:solidFill>
            <a:schemeClr val="bg1"/>
          </a:solidFill>
          <a:ln w="19050">
            <a:solidFill>
              <a:srgbClr val="000000"/>
            </a:solidFill>
            <a:round/>
            <a:tailEnd type="triangle" w="lg" len="lg"/>
          </a:ln>
        </p:spPr>
        <p:txBody>
          <a:bodyPr vert="horz" wrap="square" lIns="86699" tIns="43349" rIns="86699" bIns="43349" numCol="1" anchor="t" anchorCtr="0" compatLnSpc="1"/>
          <a:lstStyle/>
          <a:p>
            <a:endParaRPr lang="zh-CN" altLang="en-US" sz="3790">
              <a:solidFill>
                <a:schemeClr val="bg2">
                  <a:lumMod val="75000"/>
                </a:schemeClr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cxnSp>
        <p:nvCxnSpPr>
          <p:cNvPr id="340" name="直接连接符 339"/>
          <p:cNvCxnSpPr>
            <a:stCxn id="351" idx="3"/>
          </p:cNvCxnSpPr>
          <p:nvPr/>
        </p:nvCxnSpPr>
        <p:spPr>
          <a:xfrm>
            <a:off x="7598194" y="5451846"/>
            <a:ext cx="1379295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41" name="等腰三角形 340"/>
          <p:cNvSpPr/>
          <p:nvPr/>
        </p:nvSpPr>
        <p:spPr>
          <a:xfrm rot="5400000" flipH="1">
            <a:off x="8200384" y="5383982"/>
            <a:ext cx="150880" cy="141013"/>
          </a:xfrm>
          <a:prstGeom prst="triangle">
            <a:avLst/>
          </a:prstGeom>
          <a:solidFill>
            <a:schemeClr val="bg1"/>
          </a:solidFill>
          <a:ln w="19050">
            <a:solidFill>
              <a:srgbClr val="000000"/>
            </a:solidFill>
            <a:round/>
            <a:tailEnd type="triangle" w="lg" len="lg"/>
          </a:ln>
        </p:spPr>
        <p:txBody>
          <a:bodyPr vert="horz" wrap="square" lIns="86699" tIns="43349" rIns="86699" bIns="43349" numCol="1" anchor="t" anchorCtr="0" compatLnSpc="1"/>
          <a:lstStyle/>
          <a:p>
            <a:endParaRPr lang="zh-CN" altLang="en-US" sz="3790"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cxnSp>
        <p:nvCxnSpPr>
          <p:cNvPr id="342" name="直接连接符 341"/>
          <p:cNvCxnSpPr/>
          <p:nvPr/>
        </p:nvCxnSpPr>
        <p:spPr>
          <a:xfrm>
            <a:off x="7075797" y="4118091"/>
            <a:ext cx="0" cy="342803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43" name="Line 7"/>
          <p:cNvSpPr>
            <a:spLocks noChangeShapeType="1"/>
          </p:cNvSpPr>
          <p:nvPr/>
        </p:nvSpPr>
        <p:spPr bwMode="auto">
          <a:xfrm flipH="1">
            <a:off x="8164815" y="2311979"/>
            <a:ext cx="812675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endParaRPr lang="zh-CN" altLang="en-US" sz="3790">
              <a:solidFill>
                <a:schemeClr val="bg2">
                  <a:lumMod val="75000"/>
                </a:schemeClr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344" name="Rectangle 104"/>
          <p:cNvSpPr>
            <a:spLocks noChangeArrowheads="1"/>
          </p:cNvSpPr>
          <p:nvPr/>
        </p:nvSpPr>
        <p:spPr bwMode="auto">
          <a:xfrm>
            <a:off x="7328231" y="1672486"/>
            <a:ext cx="847833" cy="40459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705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PC</a:t>
            </a:r>
          </a:p>
        </p:txBody>
      </p:sp>
      <p:sp>
        <p:nvSpPr>
          <p:cNvPr id="345" name="Rectangle 104"/>
          <p:cNvSpPr>
            <a:spLocks noChangeArrowheads="1"/>
          </p:cNvSpPr>
          <p:nvPr/>
        </p:nvSpPr>
        <p:spPr bwMode="auto">
          <a:xfrm>
            <a:off x="7319444" y="2222870"/>
            <a:ext cx="847833" cy="40459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705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AR</a:t>
            </a:r>
          </a:p>
        </p:txBody>
      </p:sp>
      <p:sp>
        <p:nvSpPr>
          <p:cNvPr id="346" name="Rectangle 104"/>
          <p:cNvSpPr>
            <a:spLocks noChangeArrowheads="1"/>
          </p:cNvSpPr>
          <p:nvPr/>
        </p:nvSpPr>
        <p:spPr bwMode="auto">
          <a:xfrm>
            <a:off x="7319444" y="2999108"/>
            <a:ext cx="847833" cy="40459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705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DR</a:t>
            </a:r>
          </a:p>
        </p:txBody>
      </p:sp>
      <p:cxnSp>
        <p:nvCxnSpPr>
          <p:cNvPr id="347" name="直接连接符 346"/>
          <p:cNvCxnSpPr>
            <a:stCxn id="350" idx="1"/>
          </p:cNvCxnSpPr>
          <p:nvPr/>
        </p:nvCxnSpPr>
        <p:spPr>
          <a:xfrm>
            <a:off x="7773426" y="4201081"/>
            <a:ext cx="0" cy="257306"/>
          </a:xfrm>
          <a:prstGeom prst="line">
            <a:avLst/>
          </a:prstGeom>
          <a:noFill/>
          <a:ln w="19050" cap="sq">
            <a:solidFill>
              <a:srgbClr val="000000"/>
            </a:solidFill>
            <a:rou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48" name="Line 7"/>
          <p:cNvSpPr>
            <a:spLocks noChangeShapeType="1"/>
          </p:cNvSpPr>
          <p:nvPr/>
        </p:nvSpPr>
        <p:spPr bwMode="auto">
          <a:xfrm flipH="1">
            <a:off x="7328230" y="3922409"/>
            <a:ext cx="1649259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endParaRPr lang="zh-CN" altLang="en-US" sz="3790">
              <a:solidFill>
                <a:schemeClr val="bg2">
                  <a:lumMod val="75000"/>
                </a:schemeClr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349" name="Rectangle 104"/>
          <p:cNvSpPr>
            <a:spLocks noChangeArrowheads="1"/>
          </p:cNvSpPr>
          <p:nvPr/>
        </p:nvSpPr>
        <p:spPr bwMode="auto">
          <a:xfrm>
            <a:off x="6929040" y="3740595"/>
            <a:ext cx="399191" cy="40459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705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X</a:t>
            </a:r>
          </a:p>
        </p:txBody>
      </p:sp>
      <p:sp>
        <p:nvSpPr>
          <p:cNvPr id="350" name="Line 7"/>
          <p:cNvSpPr>
            <a:spLocks noChangeShapeType="1"/>
          </p:cNvSpPr>
          <p:nvPr/>
        </p:nvSpPr>
        <p:spPr bwMode="auto">
          <a:xfrm flipH="1">
            <a:off x="7773426" y="4201080"/>
            <a:ext cx="1204064" cy="0"/>
          </a:xfrm>
          <a:prstGeom prst="line">
            <a:avLst/>
          </a:prstGeom>
          <a:noFill/>
          <a:ln w="19050" cap="sq">
            <a:solidFill>
              <a:srgbClr val="000000"/>
            </a:solidFill>
            <a:round/>
            <a:tailEnd type="non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endParaRPr lang="zh-CN" altLang="en-US" sz="3790">
              <a:solidFill>
                <a:schemeClr val="bg2">
                  <a:lumMod val="75000"/>
                </a:schemeClr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351" name="Rectangle 104"/>
          <p:cNvSpPr>
            <a:spLocks noChangeArrowheads="1"/>
          </p:cNvSpPr>
          <p:nvPr/>
        </p:nvSpPr>
        <p:spPr bwMode="auto">
          <a:xfrm>
            <a:off x="7199003" y="5249551"/>
            <a:ext cx="399191" cy="40459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515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Z</a:t>
            </a:r>
          </a:p>
        </p:txBody>
      </p:sp>
      <p:cxnSp>
        <p:nvCxnSpPr>
          <p:cNvPr id="352" name="直接连接符 351"/>
          <p:cNvCxnSpPr/>
          <p:nvPr/>
        </p:nvCxnSpPr>
        <p:spPr>
          <a:xfrm>
            <a:off x="7405944" y="4916729"/>
            <a:ext cx="0" cy="32259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53" name="Text Box 108"/>
          <p:cNvSpPr txBox="1">
            <a:spLocks noChangeArrowheads="1"/>
          </p:cNvSpPr>
          <p:nvPr/>
        </p:nvSpPr>
        <p:spPr bwMode="auto">
          <a:xfrm>
            <a:off x="6915745" y="4437462"/>
            <a:ext cx="289065" cy="2602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pPr defTabSz="866775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140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A</a:t>
            </a:r>
            <a:endParaRPr lang="en-US" altLang="zh-CN" sz="3790" dirty="0"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354" name="Text Box 107"/>
          <p:cNvSpPr txBox="1">
            <a:spLocks noChangeArrowheads="1"/>
          </p:cNvSpPr>
          <p:nvPr/>
        </p:nvSpPr>
        <p:spPr bwMode="auto">
          <a:xfrm>
            <a:off x="7646943" y="4425672"/>
            <a:ext cx="261145" cy="2485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pPr defTabSz="866775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140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B</a:t>
            </a:r>
            <a:endParaRPr lang="en-US" altLang="zh-CN" sz="3790" dirty="0"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355" name="Line 117"/>
          <p:cNvSpPr>
            <a:spLocks noChangeShapeType="1"/>
          </p:cNvSpPr>
          <p:nvPr/>
        </p:nvSpPr>
        <p:spPr bwMode="auto">
          <a:xfrm flipV="1">
            <a:off x="9790332" y="1638629"/>
            <a:ext cx="0" cy="276455"/>
          </a:xfrm>
          <a:prstGeom prst="line">
            <a:avLst/>
          </a:prstGeom>
          <a:noFill/>
          <a:ln w="12700">
            <a:solidFill>
              <a:srgbClr val="0066FF"/>
            </a:solidFill>
            <a:round/>
            <a:headEnd w="lg" len="lg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endParaRPr lang="zh-CN" altLang="en-US" sz="3790">
              <a:solidFill>
                <a:schemeClr val="bg2">
                  <a:lumMod val="75000"/>
                </a:schemeClr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356" name="Line 117"/>
          <p:cNvSpPr>
            <a:spLocks noChangeShapeType="1"/>
          </p:cNvSpPr>
          <p:nvPr/>
        </p:nvSpPr>
        <p:spPr bwMode="auto">
          <a:xfrm flipV="1">
            <a:off x="9926961" y="1638629"/>
            <a:ext cx="985" cy="276455"/>
          </a:xfrm>
          <a:prstGeom prst="line">
            <a:avLst/>
          </a:prstGeom>
          <a:noFill/>
          <a:ln w="12700">
            <a:solidFill>
              <a:schemeClr val="bg2">
                <a:lumMod val="50000"/>
              </a:schemeClr>
            </a:solidFill>
            <a:round/>
            <a:headEnd w="lg" len="lg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endParaRPr lang="zh-CN" altLang="en-US" sz="3790">
              <a:solidFill>
                <a:schemeClr val="bg2">
                  <a:lumMod val="75000"/>
                </a:schemeClr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357" name="Line 117"/>
          <p:cNvSpPr>
            <a:spLocks noChangeShapeType="1"/>
          </p:cNvSpPr>
          <p:nvPr/>
        </p:nvSpPr>
        <p:spPr bwMode="auto">
          <a:xfrm flipV="1">
            <a:off x="10758320" y="1638629"/>
            <a:ext cx="0" cy="276456"/>
          </a:xfrm>
          <a:prstGeom prst="line">
            <a:avLst/>
          </a:prstGeom>
          <a:noFill/>
          <a:ln w="12700">
            <a:solidFill>
              <a:schemeClr val="bg2">
                <a:lumMod val="50000"/>
              </a:schemeClr>
            </a:solidFill>
            <a:round/>
            <a:headEnd w="lg" len="lg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endParaRPr lang="zh-CN" altLang="en-US" sz="3790">
              <a:solidFill>
                <a:schemeClr val="bg2">
                  <a:lumMod val="75000"/>
                </a:schemeClr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358" name="Line 117"/>
          <p:cNvSpPr>
            <a:spLocks noChangeShapeType="1"/>
          </p:cNvSpPr>
          <p:nvPr/>
        </p:nvSpPr>
        <p:spPr bwMode="auto">
          <a:xfrm flipV="1">
            <a:off x="10903315" y="1641928"/>
            <a:ext cx="0" cy="273156"/>
          </a:xfrm>
          <a:prstGeom prst="line">
            <a:avLst/>
          </a:prstGeom>
          <a:noFill/>
          <a:ln w="12700">
            <a:solidFill>
              <a:srgbClr val="0066FF"/>
            </a:solidFill>
            <a:round/>
            <a:headEnd w="lg" len="lg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endParaRPr lang="zh-CN" altLang="en-US" sz="3790">
              <a:solidFill>
                <a:schemeClr val="bg2">
                  <a:lumMod val="75000"/>
                </a:schemeClr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grpSp>
        <p:nvGrpSpPr>
          <p:cNvPr id="359" name="组合 358"/>
          <p:cNvGrpSpPr/>
          <p:nvPr/>
        </p:nvGrpSpPr>
        <p:grpSpPr>
          <a:xfrm>
            <a:off x="5664148" y="1807015"/>
            <a:ext cx="5745845" cy="4005127"/>
            <a:chOff x="4361520" y="1522026"/>
            <a:chExt cx="6060071" cy="4224157"/>
          </a:xfrm>
        </p:grpSpPr>
        <p:grpSp>
          <p:nvGrpSpPr>
            <p:cNvPr id="360" name="组合 359"/>
            <p:cNvGrpSpPr/>
            <p:nvPr/>
          </p:nvGrpSpPr>
          <p:grpSpPr>
            <a:xfrm>
              <a:off x="9877331" y="3288370"/>
              <a:ext cx="544260" cy="171711"/>
              <a:chOff x="10136647" y="3405134"/>
              <a:chExt cx="544260" cy="171711"/>
            </a:xfrm>
          </p:grpSpPr>
          <p:cxnSp>
            <p:nvCxnSpPr>
              <p:cNvPr id="390" name="直接箭头连接符 389"/>
              <p:cNvCxnSpPr/>
              <p:nvPr/>
            </p:nvCxnSpPr>
            <p:spPr>
              <a:xfrm flipH="1">
                <a:off x="10136647" y="3405134"/>
                <a:ext cx="544260" cy="0"/>
              </a:xfrm>
              <a:prstGeom prst="straightConnector1">
                <a:avLst/>
              </a:prstGeom>
              <a:noFill/>
              <a:ln w="12700">
                <a:solidFill>
                  <a:schemeClr val="bg2">
                    <a:lumMod val="50000"/>
                  </a:schemeClr>
                </a:solidFill>
                <a:round/>
                <a:headEnd w="lg" len="lg"/>
                <a:tailEnd type="stealth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391" name="直接箭头连接符 390"/>
              <p:cNvCxnSpPr/>
              <p:nvPr/>
            </p:nvCxnSpPr>
            <p:spPr>
              <a:xfrm flipH="1">
                <a:off x="10136647" y="3576845"/>
                <a:ext cx="544260" cy="0"/>
              </a:xfrm>
              <a:prstGeom prst="straightConnector1">
                <a:avLst/>
              </a:prstGeom>
              <a:noFill/>
              <a:ln w="12700">
                <a:solidFill>
                  <a:schemeClr val="bg2">
                    <a:lumMod val="50000"/>
                  </a:schemeClr>
                </a:solidFill>
                <a:round/>
                <a:headEnd w="lg" len="lg"/>
                <a:tailEnd type="stealth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cxnSp>
          <p:nvCxnSpPr>
            <p:cNvPr id="361" name="直接箭头连接符 360"/>
            <p:cNvCxnSpPr/>
            <p:nvPr/>
          </p:nvCxnSpPr>
          <p:spPr>
            <a:xfrm flipH="1">
              <a:off x="9877331" y="4050404"/>
              <a:ext cx="544260" cy="0"/>
            </a:xfrm>
            <a:prstGeom prst="straightConnector1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round/>
              <a:headEnd w="lg" len="lg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62" name="直接箭头连接符 361"/>
            <p:cNvCxnSpPr/>
            <p:nvPr/>
          </p:nvCxnSpPr>
          <p:spPr>
            <a:xfrm flipH="1">
              <a:off x="9877331" y="4222115"/>
              <a:ext cx="544260" cy="0"/>
            </a:xfrm>
            <a:prstGeom prst="straightConnector1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round/>
              <a:headEnd w="lg" len="lg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363" name="组合 362"/>
            <p:cNvGrpSpPr/>
            <p:nvPr/>
          </p:nvGrpSpPr>
          <p:grpSpPr>
            <a:xfrm>
              <a:off x="9877331" y="4812438"/>
              <a:ext cx="544260" cy="171711"/>
              <a:chOff x="10136647" y="3405134"/>
              <a:chExt cx="544260" cy="171711"/>
            </a:xfrm>
          </p:grpSpPr>
          <p:cxnSp>
            <p:nvCxnSpPr>
              <p:cNvPr id="388" name="直接箭头连接符 387"/>
              <p:cNvCxnSpPr/>
              <p:nvPr/>
            </p:nvCxnSpPr>
            <p:spPr>
              <a:xfrm flipH="1">
                <a:off x="10136647" y="3405134"/>
                <a:ext cx="544260" cy="0"/>
              </a:xfrm>
              <a:prstGeom prst="straightConnector1">
                <a:avLst/>
              </a:prstGeom>
              <a:noFill/>
              <a:ln w="12700">
                <a:solidFill>
                  <a:schemeClr val="bg2">
                    <a:lumMod val="50000"/>
                  </a:schemeClr>
                </a:solidFill>
                <a:round/>
                <a:headEnd w="lg" len="lg"/>
                <a:tailEnd type="stealth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389" name="直接箭头连接符 388"/>
              <p:cNvCxnSpPr/>
              <p:nvPr/>
            </p:nvCxnSpPr>
            <p:spPr>
              <a:xfrm flipH="1">
                <a:off x="10136647" y="3576845"/>
                <a:ext cx="544260" cy="0"/>
              </a:xfrm>
              <a:prstGeom prst="straightConnector1">
                <a:avLst/>
              </a:prstGeom>
              <a:noFill/>
              <a:ln w="12700">
                <a:solidFill>
                  <a:schemeClr val="bg2">
                    <a:lumMod val="50000"/>
                  </a:schemeClr>
                </a:solidFill>
                <a:round/>
                <a:headEnd w="lg" len="lg"/>
                <a:tailEnd type="stealth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364" name="组合 363"/>
            <p:cNvGrpSpPr/>
            <p:nvPr/>
          </p:nvGrpSpPr>
          <p:grpSpPr>
            <a:xfrm>
              <a:off x="9877331" y="5574472"/>
              <a:ext cx="544260" cy="171711"/>
              <a:chOff x="10136647" y="3405134"/>
              <a:chExt cx="544260" cy="171711"/>
            </a:xfrm>
          </p:grpSpPr>
          <p:cxnSp>
            <p:nvCxnSpPr>
              <p:cNvPr id="386" name="直接箭头连接符 385"/>
              <p:cNvCxnSpPr/>
              <p:nvPr/>
            </p:nvCxnSpPr>
            <p:spPr>
              <a:xfrm flipH="1">
                <a:off x="10136647" y="3405134"/>
                <a:ext cx="544260" cy="0"/>
              </a:xfrm>
              <a:prstGeom prst="straightConnector1">
                <a:avLst/>
              </a:prstGeom>
              <a:noFill/>
              <a:ln w="12700">
                <a:solidFill>
                  <a:schemeClr val="bg2">
                    <a:lumMod val="50000"/>
                  </a:schemeClr>
                </a:solidFill>
                <a:round/>
                <a:headEnd w="lg" len="lg"/>
                <a:tailEnd type="stealth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387" name="直接箭头连接符 386"/>
              <p:cNvCxnSpPr/>
              <p:nvPr/>
            </p:nvCxnSpPr>
            <p:spPr>
              <a:xfrm flipH="1">
                <a:off x="10136647" y="3576845"/>
                <a:ext cx="544260" cy="0"/>
              </a:xfrm>
              <a:prstGeom prst="straightConnector1">
                <a:avLst/>
              </a:prstGeom>
              <a:noFill/>
              <a:ln w="12700">
                <a:solidFill>
                  <a:schemeClr val="bg2">
                    <a:lumMod val="50000"/>
                  </a:schemeClr>
                </a:solidFill>
                <a:round/>
                <a:headEnd w="lg" len="lg"/>
                <a:tailEnd type="stealth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365" name="组合 364"/>
            <p:cNvGrpSpPr/>
            <p:nvPr/>
          </p:nvGrpSpPr>
          <p:grpSpPr>
            <a:xfrm>
              <a:off x="4361520" y="1522026"/>
              <a:ext cx="3506404" cy="3844158"/>
              <a:chOff x="4361520" y="1522026"/>
              <a:chExt cx="3506404" cy="3844158"/>
            </a:xfrm>
          </p:grpSpPr>
          <p:grpSp>
            <p:nvGrpSpPr>
              <p:cNvPr id="366" name="组合 365"/>
              <p:cNvGrpSpPr/>
              <p:nvPr/>
            </p:nvGrpSpPr>
            <p:grpSpPr>
              <a:xfrm>
                <a:off x="4361520" y="1522026"/>
                <a:ext cx="3506404" cy="1996413"/>
                <a:chOff x="4361520" y="1522026"/>
                <a:chExt cx="3506404" cy="1996413"/>
              </a:xfrm>
            </p:grpSpPr>
            <p:cxnSp>
              <p:nvCxnSpPr>
                <p:cNvPr id="373" name="直接箭头连接符 372"/>
                <p:cNvCxnSpPr/>
                <p:nvPr/>
              </p:nvCxnSpPr>
              <p:spPr>
                <a:xfrm flipH="1">
                  <a:off x="7017992" y="2278754"/>
                  <a:ext cx="350678" cy="0"/>
                </a:xfrm>
                <a:prstGeom prst="straightConnector1">
                  <a:avLst/>
                </a:prstGeom>
                <a:noFill/>
                <a:ln w="12700">
                  <a:solidFill>
                    <a:schemeClr val="bg2">
                      <a:lumMod val="50000"/>
                    </a:schemeClr>
                  </a:solidFill>
                  <a:round/>
                  <a:headEnd w="lg" len="lg"/>
                  <a:tailEnd type="stealth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grpSp>
              <p:nvGrpSpPr>
                <p:cNvPr id="374" name="组合 373"/>
                <p:cNvGrpSpPr/>
                <p:nvPr/>
              </p:nvGrpSpPr>
              <p:grpSpPr>
                <a:xfrm>
                  <a:off x="4361520" y="1522026"/>
                  <a:ext cx="3506404" cy="1383693"/>
                  <a:chOff x="4361520" y="1522026"/>
                  <a:chExt cx="3506404" cy="1383693"/>
                </a:xfrm>
              </p:grpSpPr>
              <p:grpSp>
                <p:nvGrpSpPr>
                  <p:cNvPr id="378" name="组合 377"/>
                  <p:cNvGrpSpPr/>
                  <p:nvPr/>
                </p:nvGrpSpPr>
                <p:grpSpPr>
                  <a:xfrm>
                    <a:off x="4361520" y="1522026"/>
                    <a:ext cx="1748222" cy="358192"/>
                    <a:chOff x="4361520" y="1522026"/>
                    <a:chExt cx="1748222" cy="358192"/>
                  </a:xfrm>
                </p:grpSpPr>
                <p:sp>
                  <p:nvSpPr>
                    <p:cNvPr id="382" name="Line 127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752538" y="1522026"/>
                      <a:ext cx="1039" cy="358192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bg2">
                          <a:lumMod val="50000"/>
                        </a:schemeClr>
                      </a:solidFill>
                      <a:round/>
                      <a:headEnd w="lg" len="lg"/>
                      <a:tailEnd type="stealth" w="lg" len="lg"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vert="horz" wrap="square" lIns="86699" tIns="43349" rIns="86699" bIns="43349" numCol="1" anchor="t" anchorCtr="0" compatLnSpc="1"/>
                    <a:lstStyle/>
                    <a:p>
                      <a:endParaRPr lang="zh-CN" altLang="en-US" sz="3790">
                        <a:solidFill>
                          <a:schemeClr val="bg2">
                            <a:lumMod val="75000"/>
                          </a:schemeClr>
                        </a:solidFill>
                        <a:latin typeface="Segoe UI Black" panose="020B0A02040204020203" pitchFamily="34" charset="0"/>
                        <a:cs typeface="Segoe UI Black" panose="020B0A02040204020203" pitchFamily="34" charset="0"/>
                      </a:endParaRPr>
                    </a:p>
                  </p:txBody>
                </p:sp>
                <p:sp>
                  <p:nvSpPr>
                    <p:cNvPr id="383" name="Line 127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361520" y="1522027"/>
                      <a:ext cx="0" cy="345921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bg2">
                          <a:lumMod val="50000"/>
                        </a:schemeClr>
                      </a:solidFill>
                      <a:round/>
                      <a:headEnd w="lg" len="lg"/>
                      <a:tailEnd type="stealth" w="lg" len="lg"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vert="horz" wrap="square" lIns="86699" tIns="43349" rIns="86699" bIns="43349" numCol="1" anchor="t" anchorCtr="0" compatLnSpc="1"/>
                    <a:lstStyle/>
                    <a:p>
                      <a:endParaRPr lang="zh-CN" altLang="en-US" sz="3790">
                        <a:solidFill>
                          <a:schemeClr val="bg2">
                            <a:lumMod val="75000"/>
                          </a:schemeClr>
                        </a:solidFill>
                        <a:latin typeface="Segoe UI Black" panose="020B0A02040204020203" pitchFamily="34" charset="0"/>
                        <a:cs typeface="Segoe UI Black" panose="020B0A02040204020203" pitchFamily="34" charset="0"/>
                      </a:endParaRPr>
                    </a:p>
                  </p:txBody>
                </p:sp>
                <p:cxnSp>
                  <p:nvCxnSpPr>
                    <p:cNvPr id="384" name="直接箭头连接符 383"/>
                    <p:cNvCxnSpPr/>
                    <p:nvPr/>
                  </p:nvCxnSpPr>
                  <p:spPr>
                    <a:xfrm>
                      <a:off x="5565482" y="1534238"/>
                      <a:ext cx="544260" cy="0"/>
                    </a:xfrm>
                    <a:prstGeom prst="straightConnector1">
                      <a:avLst/>
                    </a:prstGeom>
                    <a:noFill/>
                    <a:ln w="12700">
                      <a:solidFill>
                        <a:schemeClr val="bg2">
                          <a:lumMod val="50000"/>
                        </a:schemeClr>
                      </a:solidFill>
                      <a:round/>
                      <a:headEnd w="lg" len="lg"/>
                      <a:tailEnd type="stealth" w="lg" len="lg"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</p:cxnSp>
                <p:cxnSp>
                  <p:nvCxnSpPr>
                    <p:cNvPr id="385" name="直接箭头连接符 384"/>
                    <p:cNvCxnSpPr/>
                    <p:nvPr/>
                  </p:nvCxnSpPr>
                  <p:spPr>
                    <a:xfrm>
                      <a:off x="5565482" y="1701122"/>
                      <a:ext cx="544260" cy="0"/>
                    </a:xfrm>
                    <a:prstGeom prst="straightConnector1">
                      <a:avLst/>
                    </a:prstGeom>
                    <a:noFill/>
                    <a:ln w="12700">
                      <a:solidFill>
                        <a:schemeClr val="bg2">
                          <a:lumMod val="50000"/>
                        </a:schemeClr>
                      </a:solidFill>
                      <a:round/>
                      <a:headEnd w="lg" len="lg"/>
                      <a:tailEnd type="stealth" w="lg" len="lg"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</p:cxnSp>
              </p:grpSp>
              <p:cxnSp>
                <p:nvCxnSpPr>
                  <p:cNvPr id="379" name="直接箭头连接符 378"/>
                  <p:cNvCxnSpPr/>
                  <p:nvPr/>
                </p:nvCxnSpPr>
                <p:spPr>
                  <a:xfrm>
                    <a:off x="6272168" y="2477995"/>
                    <a:ext cx="0" cy="291792"/>
                  </a:xfrm>
                  <a:prstGeom prst="straightConnector1">
                    <a:avLst/>
                  </a:prstGeom>
                  <a:noFill/>
                  <a:ln w="12700">
                    <a:solidFill>
                      <a:schemeClr val="bg2">
                        <a:lumMod val="50000"/>
                      </a:schemeClr>
                    </a:solidFill>
                    <a:round/>
                    <a:headEnd w="lg" len="lg"/>
                    <a:tailEnd type="stealth" w="lg" len="lg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sp>
                <p:nvSpPr>
                  <p:cNvPr id="380" name="Line 7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7010806" y="2905719"/>
                    <a:ext cx="857118" cy="0"/>
                  </a:xfrm>
                  <a:prstGeom prst="line">
                    <a:avLst/>
                  </a:prstGeom>
                  <a:noFill/>
                  <a:ln w="19050">
                    <a:solidFill>
                      <a:schemeClr val="bg2">
                        <a:lumMod val="50000"/>
                      </a:schemeClr>
                    </a:solidFill>
                    <a:round/>
                    <a:tailEnd type="triangle" w="lg" len="lg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86699" tIns="43349" rIns="86699" bIns="43349" numCol="1" anchor="t" anchorCtr="0" compatLnSpc="1"/>
                  <a:lstStyle/>
                  <a:p>
                    <a:endParaRPr lang="zh-CN" altLang="en-US" sz="3790">
                      <a:solidFill>
                        <a:schemeClr val="bg2">
                          <a:lumMod val="75000"/>
                        </a:schemeClr>
                      </a:solidFill>
                      <a:latin typeface="Segoe UI Black" panose="020B0A02040204020203" pitchFamily="34" charset="0"/>
                      <a:cs typeface="Segoe UI Black" panose="020B0A02040204020203" pitchFamily="34" charset="0"/>
                    </a:endParaRPr>
                  </a:p>
                </p:txBody>
              </p:sp>
              <p:cxnSp>
                <p:nvCxnSpPr>
                  <p:cNvPr id="381" name="直接箭头连接符 380"/>
                  <p:cNvCxnSpPr/>
                  <p:nvPr/>
                </p:nvCxnSpPr>
                <p:spPr>
                  <a:xfrm>
                    <a:off x="6805978" y="2485709"/>
                    <a:ext cx="0" cy="291792"/>
                  </a:xfrm>
                  <a:prstGeom prst="straightConnector1">
                    <a:avLst/>
                  </a:prstGeom>
                  <a:noFill/>
                  <a:ln w="12700">
                    <a:solidFill>
                      <a:schemeClr val="bg2">
                        <a:lumMod val="50000"/>
                      </a:schemeClr>
                    </a:solidFill>
                    <a:round/>
                    <a:headEnd w="lg" len="lg"/>
                    <a:tailEnd type="stealth" w="lg" len="lg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</p:grpSp>
            <p:grpSp>
              <p:nvGrpSpPr>
                <p:cNvPr id="375" name="组合 374"/>
                <p:cNvGrpSpPr/>
                <p:nvPr/>
              </p:nvGrpSpPr>
              <p:grpSpPr>
                <a:xfrm>
                  <a:off x="6289419" y="3224836"/>
                  <a:ext cx="533810" cy="293603"/>
                  <a:chOff x="1081011" y="4795829"/>
                  <a:chExt cx="533810" cy="293603"/>
                </a:xfrm>
              </p:grpSpPr>
              <p:cxnSp>
                <p:nvCxnSpPr>
                  <p:cNvPr id="376" name="直接箭头连接符 375"/>
                  <p:cNvCxnSpPr/>
                  <p:nvPr/>
                </p:nvCxnSpPr>
                <p:spPr>
                  <a:xfrm flipV="1">
                    <a:off x="1081011" y="4797640"/>
                    <a:ext cx="0" cy="291792"/>
                  </a:xfrm>
                  <a:prstGeom prst="straightConnector1">
                    <a:avLst/>
                  </a:prstGeom>
                  <a:noFill/>
                  <a:ln w="12700">
                    <a:solidFill>
                      <a:schemeClr val="bg2">
                        <a:lumMod val="50000"/>
                      </a:schemeClr>
                    </a:solidFill>
                    <a:round/>
                    <a:headEnd w="lg" len="lg"/>
                    <a:tailEnd type="stealth" w="lg" len="lg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377" name="直接箭头连接符 376"/>
                  <p:cNvCxnSpPr/>
                  <p:nvPr/>
                </p:nvCxnSpPr>
                <p:spPr>
                  <a:xfrm flipV="1">
                    <a:off x="1614821" y="4795829"/>
                    <a:ext cx="0" cy="291792"/>
                  </a:xfrm>
                  <a:prstGeom prst="straightConnector1">
                    <a:avLst/>
                  </a:prstGeom>
                  <a:noFill/>
                  <a:ln w="12700">
                    <a:solidFill>
                      <a:schemeClr val="bg2">
                        <a:lumMod val="50000"/>
                      </a:schemeClr>
                    </a:solidFill>
                    <a:round/>
                    <a:headEnd w="lg" len="lg"/>
                    <a:tailEnd type="stealth" w="lg" len="lg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</p:grpSp>
          </p:grpSp>
          <p:cxnSp>
            <p:nvCxnSpPr>
              <p:cNvPr id="367" name="直接箭头连接符 366"/>
              <p:cNvCxnSpPr/>
              <p:nvPr/>
            </p:nvCxnSpPr>
            <p:spPr>
              <a:xfrm>
                <a:off x="5430048" y="5366184"/>
                <a:ext cx="544260" cy="0"/>
              </a:xfrm>
              <a:prstGeom prst="straightConnector1">
                <a:avLst/>
              </a:prstGeom>
              <a:noFill/>
              <a:ln w="12700">
                <a:solidFill>
                  <a:schemeClr val="bg2">
                    <a:lumMod val="50000"/>
                  </a:schemeClr>
                </a:solidFill>
                <a:round/>
                <a:headEnd w="lg" len="lg"/>
                <a:tailEnd type="stealth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grpSp>
            <p:nvGrpSpPr>
              <p:cNvPr id="368" name="组合 367"/>
              <p:cNvGrpSpPr/>
              <p:nvPr/>
            </p:nvGrpSpPr>
            <p:grpSpPr>
              <a:xfrm>
                <a:off x="5296743" y="3767069"/>
                <a:ext cx="2018830" cy="942122"/>
                <a:chOff x="5296743" y="3767069"/>
                <a:chExt cx="2018830" cy="942122"/>
              </a:xfrm>
            </p:grpSpPr>
            <p:cxnSp>
              <p:nvCxnSpPr>
                <p:cNvPr id="369" name="直接箭头连接符 368"/>
                <p:cNvCxnSpPr/>
                <p:nvPr/>
              </p:nvCxnSpPr>
              <p:spPr>
                <a:xfrm>
                  <a:off x="5296743" y="3767069"/>
                  <a:ext cx="393642" cy="0"/>
                </a:xfrm>
                <a:prstGeom prst="straightConnector1">
                  <a:avLst/>
                </a:prstGeom>
                <a:noFill/>
                <a:ln w="12700">
                  <a:solidFill>
                    <a:schemeClr val="bg2">
                      <a:lumMod val="50000"/>
                    </a:schemeClr>
                  </a:solidFill>
                  <a:round/>
                  <a:headEnd w="lg" len="lg"/>
                  <a:tailEnd type="stealth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370" name="直接箭头连接符 369"/>
                <p:cNvCxnSpPr/>
                <p:nvPr/>
              </p:nvCxnSpPr>
              <p:spPr>
                <a:xfrm flipH="1">
                  <a:off x="6771313" y="4451527"/>
                  <a:ext cx="544260" cy="0"/>
                </a:xfrm>
                <a:prstGeom prst="straightConnector1">
                  <a:avLst/>
                </a:prstGeom>
                <a:noFill/>
                <a:ln w="12700">
                  <a:solidFill>
                    <a:schemeClr val="bg2">
                      <a:lumMod val="50000"/>
                    </a:schemeClr>
                  </a:solidFill>
                  <a:round/>
                  <a:headEnd w="lg" len="lg"/>
                  <a:tailEnd type="stealth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371" name="直接箭头连接符 370"/>
                <p:cNvCxnSpPr/>
                <p:nvPr/>
              </p:nvCxnSpPr>
              <p:spPr>
                <a:xfrm flipH="1">
                  <a:off x="6634541" y="4580310"/>
                  <a:ext cx="544260" cy="0"/>
                </a:xfrm>
                <a:prstGeom prst="straightConnector1">
                  <a:avLst/>
                </a:prstGeom>
                <a:noFill/>
                <a:ln w="12700">
                  <a:solidFill>
                    <a:schemeClr val="bg2">
                      <a:lumMod val="50000"/>
                    </a:schemeClr>
                  </a:solidFill>
                  <a:round/>
                  <a:headEnd w="lg" len="lg"/>
                  <a:tailEnd type="stealth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372" name="直接箭头连接符 371"/>
                <p:cNvCxnSpPr/>
                <p:nvPr/>
              </p:nvCxnSpPr>
              <p:spPr>
                <a:xfrm flipH="1">
                  <a:off x="6517629" y="4709191"/>
                  <a:ext cx="544260" cy="0"/>
                </a:xfrm>
                <a:prstGeom prst="straightConnector1">
                  <a:avLst/>
                </a:prstGeom>
                <a:noFill/>
                <a:ln w="12700">
                  <a:solidFill>
                    <a:schemeClr val="bg2">
                      <a:lumMod val="50000"/>
                    </a:schemeClr>
                  </a:solidFill>
                  <a:round/>
                  <a:headEnd w="lg" len="lg"/>
                  <a:tailEnd type="stealth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</p:grpSp>
        </p:grpSp>
      </p:grpSp>
      <p:sp>
        <p:nvSpPr>
          <p:cNvPr id="392" name="Line 117"/>
          <p:cNvSpPr>
            <a:spLocks noChangeShapeType="1"/>
          </p:cNvSpPr>
          <p:nvPr/>
        </p:nvSpPr>
        <p:spPr bwMode="auto">
          <a:xfrm flipV="1">
            <a:off x="10081137" y="1638628"/>
            <a:ext cx="0" cy="264072"/>
          </a:xfrm>
          <a:prstGeom prst="line">
            <a:avLst/>
          </a:prstGeom>
          <a:noFill/>
          <a:ln w="12700">
            <a:solidFill>
              <a:schemeClr val="bg2">
                <a:lumMod val="50000"/>
              </a:schemeClr>
            </a:solidFill>
            <a:round/>
            <a:headEnd w="lg" len="lg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endParaRPr lang="zh-CN" altLang="en-US" sz="3790">
              <a:solidFill>
                <a:schemeClr val="bg2">
                  <a:lumMod val="75000"/>
                </a:schemeClr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393" name="Line 117"/>
          <p:cNvSpPr>
            <a:spLocks noChangeShapeType="1"/>
          </p:cNvSpPr>
          <p:nvPr/>
        </p:nvSpPr>
        <p:spPr bwMode="auto">
          <a:xfrm flipV="1">
            <a:off x="10614469" y="1638628"/>
            <a:ext cx="0" cy="264073"/>
          </a:xfrm>
          <a:prstGeom prst="line">
            <a:avLst/>
          </a:prstGeom>
          <a:noFill/>
          <a:ln w="12700">
            <a:solidFill>
              <a:srgbClr val="0066FF"/>
            </a:solidFill>
            <a:round/>
            <a:headEnd w="lg" len="lg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endParaRPr lang="zh-CN" altLang="en-US" sz="3790">
              <a:solidFill>
                <a:schemeClr val="bg2">
                  <a:lumMod val="75000"/>
                </a:schemeClr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394" name="Text Box 125"/>
          <p:cNvSpPr txBox="1">
            <a:spLocks noChangeArrowheads="1"/>
          </p:cNvSpPr>
          <p:nvPr/>
        </p:nvSpPr>
        <p:spPr bwMode="auto">
          <a:xfrm>
            <a:off x="5259926" y="1486954"/>
            <a:ext cx="723760" cy="3986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pPr defTabSz="866775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515" b="1" dirty="0">
                <a:solidFill>
                  <a:schemeClr val="bg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W</a:t>
            </a:r>
            <a:r>
              <a:rPr lang="en-US" altLang="zh-CN" sz="1515" dirty="0">
                <a:solidFill>
                  <a:schemeClr val="bg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rite</a:t>
            </a:r>
            <a:endParaRPr lang="en-US" altLang="zh-CN" sz="3790" dirty="0">
              <a:solidFill>
                <a:schemeClr val="bg2">
                  <a:lumMod val="50000"/>
                </a:schemeClr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395" name="Text Box 126"/>
          <p:cNvSpPr txBox="1">
            <a:spLocks noChangeArrowheads="1"/>
          </p:cNvSpPr>
          <p:nvPr/>
        </p:nvSpPr>
        <p:spPr bwMode="auto">
          <a:xfrm>
            <a:off x="5827118" y="1474284"/>
            <a:ext cx="723760" cy="3986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pPr defTabSz="866775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515" b="1" dirty="0">
                <a:solidFill>
                  <a:schemeClr val="bg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R</a:t>
            </a:r>
            <a:r>
              <a:rPr lang="en-US" altLang="zh-CN" sz="1515" dirty="0">
                <a:solidFill>
                  <a:schemeClr val="bg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ead</a:t>
            </a:r>
            <a:endParaRPr lang="en-US" altLang="zh-CN" sz="3790" dirty="0">
              <a:solidFill>
                <a:schemeClr val="bg2">
                  <a:lumMod val="50000"/>
                </a:schemeClr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396" name="Text Box 123"/>
          <p:cNvSpPr txBox="1">
            <a:spLocks noChangeArrowheads="1"/>
          </p:cNvSpPr>
          <p:nvPr/>
        </p:nvSpPr>
        <p:spPr bwMode="auto">
          <a:xfrm>
            <a:off x="8508080" y="4382016"/>
            <a:ext cx="590825" cy="4429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pPr defTabSz="866775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515" dirty="0">
                <a:solidFill>
                  <a:schemeClr val="bg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+1</a:t>
            </a:r>
            <a:endParaRPr lang="en-US" altLang="zh-CN" sz="3790" dirty="0">
              <a:solidFill>
                <a:schemeClr val="bg2">
                  <a:lumMod val="50000"/>
                </a:schemeClr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397" name="Text Box 105"/>
          <p:cNvSpPr txBox="1">
            <a:spLocks noChangeArrowheads="1"/>
          </p:cNvSpPr>
          <p:nvPr/>
        </p:nvSpPr>
        <p:spPr bwMode="auto">
          <a:xfrm>
            <a:off x="8289629" y="4583852"/>
            <a:ext cx="693235" cy="4429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pPr defTabSz="866775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515" dirty="0">
                <a:solidFill>
                  <a:schemeClr val="bg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ADD</a:t>
            </a:r>
            <a:endParaRPr lang="en-US" altLang="zh-CN" sz="3790" dirty="0">
              <a:solidFill>
                <a:schemeClr val="bg2">
                  <a:lumMod val="50000"/>
                </a:schemeClr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398" name="Text Box 54"/>
          <p:cNvSpPr txBox="1">
            <a:spLocks noChangeArrowheads="1"/>
          </p:cNvSpPr>
          <p:nvPr/>
        </p:nvSpPr>
        <p:spPr bwMode="auto">
          <a:xfrm>
            <a:off x="6726496" y="1483455"/>
            <a:ext cx="679449" cy="3839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pPr defTabSz="866775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515" dirty="0" err="1">
                <a:solidFill>
                  <a:schemeClr val="bg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PC</a:t>
            </a:r>
            <a:r>
              <a:rPr lang="en-US" altLang="zh-CN" sz="1515" baseline="-25000" dirty="0" err="1">
                <a:solidFill>
                  <a:schemeClr val="bg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in</a:t>
            </a:r>
            <a:endParaRPr lang="en-US" altLang="zh-CN" sz="3790" baseline="-25000" dirty="0">
              <a:solidFill>
                <a:schemeClr val="bg2">
                  <a:lumMod val="50000"/>
                </a:schemeClr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399" name="Text Box 52"/>
          <p:cNvSpPr txBox="1">
            <a:spLocks noChangeArrowheads="1"/>
          </p:cNvSpPr>
          <p:nvPr/>
        </p:nvSpPr>
        <p:spPr bwMode="auto">
          <a:xfrm>
            <a:off x="6757805" y="1964388"/>
            <a:ext cx="685525" cy="1706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6699" tIns="43349" rIns="86699" bIns="43349" numCol="1" anchor="t" anchorCtr="0" compatLnSpc="1"/>
          <a:lstStyle>
            <a:defPPr>
              <a:defRPr lang="zh-CN"/>
            </a:defPPr>
            <a:lvl1pPr marL="0" marR="0" lvl="0" indent="0" defTabSz="914400" eaLnBrk="0" latinLnBrk="0" hangingPunct="0">
              <a:lnSpc>
                <a:spcPct val="100000"/>
              </a:lnSpc>
              <a:buClrTx/>
              <a:buSzTx/>
              <a:buFontTx/>
              <a:buNone/>
              <a:defRPr kumimoji="0" sz="1600" b="1" i="0" u="none" strike="noStrike" cap="none" normalizeH="0" baseline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zh-CN" sz="1515" dirty="0" err="1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PC</a:t>
            </a:r>
            <a:r>
              <a:rPr lang="en-US" altLang="zh-CN" sz="1515" baseline="-25000" dirty="0" err="1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out</a:t>
            </a:r>
            <a:endParaRPr lang="en-US" altLang="zh-CN" sz="1515" baseline="-25000" dirty="0"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400" name="Text Box 50"/>
          <p:cNvSpPr txBox="1">
            <a:spLocks noChangeArrowheads="1"/>
          </p:cNvSpPr>
          <p:nvPr/>
        </p:nvSpPr>
        <p:spPr bwMode="auto">
          <a:xfrm>
            <a:off x="8440507" y="2354874"/>
            <a:ext cx="679449" cy="3839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pPr defTabSz="866775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515" b="1" dirty="0" err="1">
                <a:solidFill>
                  <a:schemeClr val="bg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AR</a:t>
            </a:r>
            <a:r>
              <a:rPr lang="en-US" altLang="zh-CN" sz="1515" b="1" baseline="-25000" dirty="0" err="1">
                <a:solidFill>
                  <a:schemeClr val="bg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in</a:t>
            </a:r>
            <a:endParaRPr lang="en-US" altLang="zh-CN" sz="1515" b="1" baseline="-25000" dirty="0">
              <a:solidFill>
                <a:schemeClr val="bg2">
                  <a:lumMod val="50000"/>
                </a:schemeClr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401" name="Text Box 49"/>
          <p:cNvSpPr txBox="1">
            <a:spLocks noChangeArrowheads="1"/>
          </p:cNvSpPr>
          <p:nvPr/>
        </p:nvSpPr>
        <p:spPr bwMode="auto">
          <a:xfrm>
            <a:off x="7986242" y="2686802"/>
            <a:ext cx="738532" cy="3839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pPr defTabSz="866775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515" dirty="0" err="1">
                <a:solidFill>
                  <a:schemeClr val="bg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DR</a:t>
            </a:r>
            <a:r>
              <a:rPr lang="en-US" altLang="zh-CN" sz="1515" baseline="-25000" dirty="0" err="1">
                <a:solidFill>
                  <a:schemeClr val="bg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in</a:t>
            </a:r>
            <a:endParaRPr lang="en-US" altLang="zh-CN" sz="3790" baseline="-25000" dirty="0">
              <a:solidFill>
                <a:schemeClr val="bg2">
                  <a:lumMod val="50000"/>
                </a:schemeClr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402" name="Text Box 48"/>
          <p:cNvSpPr txBox="1">
            <a:spLocks noChangeArrowheads="1"/>
          </p:cNvSpPr>
          <p:nvPr/>
        </p:nvSpPr>
        <p:spPr bwMode="auto">
          <a:xfrm>
            <a:off x="7991093" y="3418225"/>
            <a:ext cx="833063" cy="3839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pPr defTabSz="866775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515" dirty="0" err="1">
                <a:solidFill>
                  <a:schemeClr val="bg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DR</a:t>
            </a:r>
            <a:r>
              <a:rPr lang="en-US" altLang="zh-CN" sz="1515" baseline="-25000" dirty="0" err="1">
                <a:solidFill>
                  <a:schemeClr val="bg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out</a:t>
            </a:r>
            <a:endParaRPr lang="en-US" altLang="zh-CN" sz="3790" baseline="-25000" dirty="0">
              <a:solidFill>
                <a:schemeClr val="bg2">
                  <a:lumMod val="50000"/>
                </a:schemeClr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403" name="Text Box 46"/>
          <p:cNvSpPr txBox="1">
            <a:spLocks noChangeArrowheads="1"/>
          </p:cNvSpPr>
          <p:nvPr/>
        </p:nvSpPr>
        <p:spPr bwMode="auto">
          <a:xfrm>
            <a:off x="6502411" y="3906445"/>
            <a:ext cx="475389" cy="286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pPr defTabSz="866775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515" b="1" dirty="0">
                <a:solidFill>
                  <a:schemeClr val="bg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X</a:t>
            </a:r>
            <a:r>
              <a:rPr lang="en-US" altLang="zh-CN" sz="1515" b="1" baseline="-25000" dirty="0">
                <a:solidFill>
                  <a:schemeClr val="bg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in</a:t>
            </a:r>
          </a:p>
        </p:txBody>
      </p:sp>
      <p:sp>
        <p:nvSpPr>
          <p:cNvPr id="404" name="Text Box 38"/>
          <p:cNvSpPr txBox="1">
            <a:spLocks noChangeArrowheads="1"/>
          </p:cNvSpPr>
          <p:nvPr/>
        </p:nvSpPr>
        <p:spPr bwMode="auto">
          <a:xfrm>
            <a:off x="6624622" y="5431279"/>
            <a:ext cx="679449" cy="3839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pPr defTabSz="866775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515" dirty="0" err="1">
                <a:solidFill>
                  <a:schemeClr val="bg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Z</a:t>
            </a:r>
            <a:r>
              <a:rPr lang="en-US" altLang="zh-CN" sz="1515" baseline="-25000" dirty="0" err="1">
                <a:solidFill>
                  <a:schemeClr val="bg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out</a:t>
            </a:r>
            <a:endParaRPr lang="en-US" altLang="zh-CN" sz="3790" baseline="-25000" dirty="0">
              <a:solidFill>
                <a:schemeClr val="bg2">
                  <a:lumMod val="50000"/>
                </a:schemeClr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405" name="Text Box 36"/>
          <p:cNvSpPr txBox="1">
            <a:spLocks noChangeArrowheads="1"/>
          </p:cNvSpPr>
          <p:nvPr/>
        </p:nvSpPr>
        <p:spPr bwMode="auto">
          <a:xfrm>
            <a:off x="10952040" y="3162029"/>
            <a:ext cx="760195" cy="3839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pPr defTabSz="866775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515" dirty="0" err="1">
                <a:solidFill>
                  <a:schemeClr val="bg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IR</a:t>
            </a:r>
            <a:r>
              <a:rPr lang="en-US" altLang="zh-CN" sz="1515" baseline="-25000" dirty="0" err="1">
                <a:solidFill>
                  <a:schemeClr val="bg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in</a:t>
            </a:r>
            <a:endParaRPr lang="en-US" altLang="zh-CN" sz="3790" baseline="-25000" dirty="0">
              <a:solidFill>
                <a:schemeClr val="bg2">
                  <a:lumMod val="50000"/>
                </a:schemeClr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406" name="Text Box 14"/>
          <p:cNvSpPr txBox="1">
            <a:spLocks noChangeArrowheads="1"/>
          </p:cNvSpPr>
          <p:nvPr/>
        </p:nvSpPr>
        <p:spPr bwMode="auto">
          <a:xfrm>
            <a:off x="8060134" y="4778632"/>
            <a:ext cx="693235" cy="4429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pPr defTabSz="866775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515" dirty="0">
                <a:solidFill>
                  <a:schemeClr val="bg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SUB</a:t>
            </a:r>
            <a:endParaRPr lang="en-US" altLang="zh-CN" sz="3790" dirty="0">
              <a:solidFill>
                <a:schemeClr val="bg2">
                  <a:lumMod val="50000"/>
                </a:schemeClr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407" name="Text Box 9"/>
          <p:cNvSpPr txBox="1">
            <a:spLocks noChangeArrowheads="1"/>
          </p:cNvSpPr>
          <p:nvPr/>
        </p:nvSpPr>
        <p:spPr bwMode="auto">
          <a:xfrm>
            <a:off x="6658059" y="2695907"/>
            <a:ext cx="851967" cy="3839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pPr defTabSz="866775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515" dirty="0" err="1">
                <a:solidFill>
                  <a:schemeClr val="bg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DRE</a:t>
            </a:r>
            <a:r>
              <a:rPr lang="en-US" altLang="zh-CN" sz="1515" baseline="-25000" dirty="0" err="1">
                <a:solidFill>
                  <a:schemeClr val="bg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out</a:t>
            </a:r>
            <a:endParaRPr lang="en-US" altLang="zh-CN" sz="3790" baseline="-25000" dirty="0">
              <a:solidFill>
                <a:schemeClr val="bg2">
                  <a:lumMod val="50000"/>
                </a:schemeClr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408" name="Text Box 8"/>
          <p:cNvSpPr txBox="1">
            <a:spLocks noChangeArrowheads="1"/>
          </p:cNvSpPr>
          <p:nvPr/>
        </p:nvSpPr>
        <p:spPr bwMode="auto">
          <a:xfrm>
            <a:off x="6827502" y="3399117"/>
            <a:ext cx="776362" cy="3839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pPr defTabSz="866775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515" dirty="0" err="1">
                <a:solidFill>
                  <a:schemeClr val="bg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DRE</a:t>
            </a:r>
            <a:r>
              <a:rPr lang="en-US" altLang="zh-CN" sz="1515" baseline="-25000" dirty="0" err="1">
                <a:solidFill>
                  <a:schemeClr val="bg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in</a:t>
            </a:r>
            <a:endParaRPr lang="en-US" altLang="zh-CN" sz="3790" baseline="-25000" dirty="0">
              <a:solidFill>
                <a:schemeClr val="bg2">
                  <a:lumMod val="50000"/>
                </a:schemeClr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409" name="Text Box 32"/>
          <p:cNvSpPr txBox="1">
            <a:spLocks noChangeArrowheads="1"/>
          </p:cNvSpPr>
          <p:nvPr/>
        </p:nvSpPr>
        <p:spPr bwMode="auto">
          <a:xfrm>
            <a:off x="10952040" y="3919218"/>
            <a:ext cx="760195" cy="3839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pPr defTabSz="866775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515" dirty="0">
                <a:solidFill>
                  <a:schemeClr val="bg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R0</a:t>
            </a:r>
            <a:r>
              <a:rPr lang="en-US" altLang="zh-CN" sz="1515" baseline="-25000" dirty="0">
                <a:solidFill>
                  <a:schemeClr val="bg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in</a:t>
            </a:r>
            <a:endParaRPr lang="en-US" altLang="zh-CN" sz="3790" baseline="-25000" dirty="0">
              <a:solidFill>
                <a:schemeClr val="bg2">
                  <a:lumMod val="50000"/>
                </a:schemeClr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410" name="Text Box 31"/>
          <p:cNvSpPr txBox="1">
            <a:spLocks noChangeArrowheads="1"/>
          </p:cNvSpPr>
          <p:nvPr/>
        </p:nvSpPr>
        <p:spPr bwMode="auto">
          <a:xfrm>
            <a:off x="10952040" y="4318439"/>
            <a:ext cx="760195" cy="3839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pPr defTabSz="866775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515" dirty="0">
                <a:solidFill>
                  <a:schemeClr val="bg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R0</a:t>
            </a:r>
            <a:r>
              <a:rPr lang="en-US" altLang="zh-CN" sz="1515" baseline="-25000" dirty="0">
                <a:solidFill>
                  <a:schemeClr val="bg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out</a:t>
            </a:r>
            <a:endParaRPr lang="en-US" altLang="zh-CN" sz="3790" baseline="-25000" dirty="0">
              <a:solidFill>
                <a:schemeClr val="bg2">
                  <a:lumMod val="50000"/>
                </a:schemeClr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411" name="Text Box 28"/>
          <p:cNvSpPr txBox="1">
            <a:spLocks noChangeArrowheads="1"/>
          </p:cNvSpPr>
          <p:nvPr/>
        </p:nvSpPr>
        <p:spPr bwMode="auto">
          <a:xfrm>
            <a:off x="10952040" y="4636961"/>
            <a:ext cx="760195" cy="3839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pPr defTabSz="866775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515" dirty="0">
                <a:solidFill>
                  <a:schemeClr val="bg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R1</a:t>
            </a:r>
            <a:r>
              <a:rPr lang="en-US" altLang="zh-CN" sz="1515" baseline="-25000" dirty="0">
                <a:solidFill>
                  <a:schemeClr val="bg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in</a:t>
            </a:r>
            <a:endParaRPr lang="en-US" altLang="zh-CN" sz="3790" baseline="-25000" dirty="0">
              <a:solidFill>
                <a:schemeClr val="bg2">
                  <a:lumMod val="50000"/>
                </a:schemeClr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412" name="Text Box 27"/>
          <p:cNvSpPr txBox="1">
            <a:spLocks noChangeArrowheads="1"/>
          </p:cNvSpPr>
          <p:nvPr/>
        </p:nvSpPr>
        <p:spPr bwMode="auto">
          <a:xfrm>
            <a:off x="10952040" y="5047361"/>
            <a:ext cx="760195" cy="3839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pPr defTabSz="866775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515" dirty="0">
                <a:solidFill>
                  <a:schemeClr val="bg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R1</a:t>
            </a:r>
            <a:r>
              <a:rPr lang="en-US" altLang="zh-CN" sz="1515" baseline="-25000" dirty="0">
                <a:solidFill>
                  <a:schemeClr val="bg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out</a:t>
            </a:r>
            <a:endParaRPr lang="en-US" altLang="zh-CN" sz="3790" baseline="-25000" dirty="0">
              <a:solidFill>
                <a:schemeClr val="bg2">
                  <a:lumMod val="50000"/>
                </a:schemeClr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413" name="Text Box 24"/>
          <p:cNvSpPr txBox="1">
            <a:spLocks noChangeArrowheads="1"/>
          </p:cNvSpPr>
          <p:nvPr/>
        </p:nvSpPr>
        <p:spPr bwMode="auto">
          <a:xfrm>
            <a:off x="10952040" y="5366059"/>
            <a:ext cx="760195" cy="3839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pPr defTabSz="866775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515" dirty="0">
                <a:solidFill>
                  <a:schemeClr val="bg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R2</a:t>
            </a:r>
            <a:r>
              <a:rPr lang="en-US" altLang="zh-CN" sz="1515" baseline="-25000" dirty="0">
                <a:solidFill>
                  <a:schemeClr val="bg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in</a:t>
            </a:r>
            <a:endParaRPr lang="en-US" altLang="zh-CN" sz="3790" baseline="-25000" dirty="0">
              <a:solidFill>
                <a:schemeClr val="bg2">
                  <a:lumMod val="50000"/>
                </a:schemeClr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414" name="Text Box 23"/>
          <p:cNvSpPr txBox="1">
            <a:spLocks noChangeArrowheads="1"/>
          </p:cNvSpPr>
          <p:nvPr/>
        </p:nvSpPr>
        <p:spPr bwMode="auto">
          <a:xfrm>
            <a:off x="10952040" y="5772335"/>
            <a:ext cx="760195" cy="3839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pPr defTabSz="866775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515" dirty="0">
                <a:solidFill>
                  <a:schemeClr val="bg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R2</a:t>
            </a:r>
            <a:r>
              <a:rPr lang="en-US" altLang="zh-CN" sz="1515" baseline="-25000" dirty="0">
                <a:solidFill>
                  <a:schemeClr val="bg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out</a:t>
            </a:r>
            <a:endParaRPr lang="en-US" altLang="zh-CN" sz="3790" baseline="-25000" dirty="0">
              <a:solidFill>
                <a:schemeClr val="bg2">
                  <a:lumMod val="50000"/>
                </a:schemeClr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415" name="Text Box 109"/>
          <p:cNvSpPr txBox="1">
            <a:spLocks noChangeArrowheads="1"/>
          </p:cNvSpPr>
          <p:nvPr/>
        </p:nvSpPr>
        <p:spPr bwMode="auto">
          <a:xfrm>
            <a:off x="9714661" y="1283473"/>
            <a:ext cx="1538354" cy="3225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pPr defTabSz="866775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1515" b="1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Black" panose="020B0A02040204020203" pitchFamily="34" charset="0"/>
              </a:rPr>
              <a:t>操作控制信号</a:t>
            </a:r>
            <a:endParaRPr lang="zh-CN" altLang="en-US" sz="3790" b="1" dirty="0">
              <a:solidFill>
                <a:srgbClr val="0066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 Black" panose="020B0A02040204020203" pitchFamily="34" charset="0"/>
            </a:endParaRPr>
          </a:p>
        </p:txBody>
      </p:sp>
      <p:sp>
        <p:nvSpPr>
          <p:cNvPr id="416" name="Line 7"/>
          <p:cNvSpPr>
            <a:spLocks noChangeShapeType="1"/>
          </p:cNvSpPr>
          <p:nvPr/>
        </p:nvSpPr>
        <p:spPr bwMode="auto">
          <a:xfrm flipH="1">
            <a:off x="6265651" y="2414686"/>
            <a:ext cx="1038419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endParaRPr lang="zh-CN" altLang="en-US" sz="3790">
              <a:solidFill>
                <a:schemeClr val="bg2">
                  <a:lumMod val="75000"/>
                </a:schemeClr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417" name="上下箭头 416"/>
          <p:cNvSpPr/>
          <p:nvPr/>
        </p:nvSpPr>
        <p:spPr>
          <a:xfrm>
            <a:off x="8938794" y="1288568"/>
            <a:ext cx="177326" cy="4934647"/>
          </a:xfrm>
          <a:prstGeom prst="upDownArrow">
            <a:avLst/>
          </a:prstGeom>
          <a:solidFill>
            <a:schemeClr val="bg1"/>
          </a:solidFill>
          <a:ln w="19050">
            <a:solidFill>
              <a:srgbClr val="000000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eaVert" wrap="square" lIns="86699" tIns="43349" rIns="86699" bIns="43349" numCol="1" anchor="t" anchorCtr="0" compatLnSpc="1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3790">
              <a:solidFill>
                <a:schemeClr val="bg2">
                  <a:lumMod val="75000"/>
                </a:schemeClr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418" name="Rectangle 115"/>
          <p:cNvSpPr>
            <a:spLocks noChangeArrowheads="1"/>
          </p:cNvSpPr>
          <p:nvPr/>
        </p:nvSpPr>
        <p:spPr bwMode="auto">
          <a:xfrm>
            <a:off x="10161217" y="1518495"/>
            <a:ext cx="1285044" cy="5897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pPr defTabSz="866775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705" dirty="0">
                <a:solidFill>
                  <a:schemeClr val="bg2">
                    <a:lumMod val="7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…</a:t>
            </a:r>
            <a:endParaRPr lang="en-US" altLang="zh-CN" sz="3790" dirty="0">
              <a:solidFill>
                <a:schemeClr val="bg2">
                  <a:lumMod val="75000"/>
                </a:schemeClr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420" name="Rectangle 104"/>
          <p:cNvSpPr>
            <a:spLocks noChangeArrowheads="1"/>
          </p:cNvSpPr>
          <p:nvPr/>
        </p:nvSpPr>
        <p:spPr bwMode="auto">
          <a:xfrm>
            <a:off x="9810262" y="5529553"/>
            <a:ext cx="1077271" cy="40459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705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R2</a:t>
            </a:r>
          </a:p>
        </p:txBody>
      </p:sp>
      <p:sp>
        <p:nvSpPr>
          <p:cNvPr id="421" name="Rectangle 129"/>
          <p:cNvSpPr>
            <a:spLocks noChangeArrowheads="1"/>
          </p:cNvSpPr>
          <p:nvPr/>
        </p:nvSpPr>
        <p:spPr bwMode="auto">
          <a:xfrm>
            <a:off x="5437174" y="2159943"/>
            <a:ext cx="810414" cy="1491370"/>
          </a:xfrm>
          <a:prstGeom prst="rect">
            <a:avLst/>
          </a:prstGeom>
          <a:solidFill>
            <a:srgbClr val="00B050"/>
          </a:solidFill>
          <a:ln w="28575">
            <a:solidFill>
              <a:srgbClr val="000000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86699" tIns="43349" rIns="86699" bIns="43349" numCol="1" anchor="ctr" anchorCtr="1" compatLnSpc="1"/>
          <a:lstStyle/>
          <a:p>
            <a:pPr algn="ctr" defTabSz="866775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515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MEM</a:t>
            </a:r>
            <a:endParaRPr lang="en-US" altLang="zh-CN" sz="3790" dirty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422" name="任意多边形: 形状 296"/>
          <p:cNvSpPr/>
          <p:nvPr/>
        </p:nvSpPr>
        <p:spPr>
          <a:xfrm rot="5400000">
            <a:off x="7177973" y="4054462"/>
            <a:ext cx="459202" cy="1265333"/>
          </a:xfrm>
          <a:custGeom>
            <a:avLst/>
            <a:gdLst>
              <a:gd name="connsiteX0" fmla="*/ 0 w 375612"/>
              <a:gd name="connsiteY0" fmla="*/ 0 h 683490"/>
              <a:gd name="connsiteX1" fmla="*/ 375612 w 375612"/>
              <a:gd name="connsiteY1" fmla="*/ 237066 h 683490"/>
              <a:gd name="connsiteX2" fmla="*/ 375612 w 375612"/>
              <a:gd name="connsiteY2" fmla="*/ 467975 h 683490"/>
              <a:gd name="connsiteX3" fmla="*/ 6157 w 375612"/>
              <a:gd name="connsiteY3" fmla="*/ 683490 h 683490"/>
              <a:gd name="connsiteX4" fmla="*/ 6157 w 375612"/>
              <a:gd name="connsiteY4" fmla="*/ 406400 h 683490"/>
              <a:gd name="connsiteX5" fmla="*/ 70812 w 375612"/>
              <a:gd name="connsiteY5" fmla="*/ 341745 h 683490"/>
              <a:gd name="connsiteX6" fmla="*/ 9236 w 375612"/>
              <a:gd name="connsiteY6" fmla="*/ 280169 h 683490"/>
              <a:gd name="connsiteX7" fmla="*/ 0 w 375612"/>
              <a:gd name="connsiteY7" fmla="*/ 0 h 683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5612" h="683490">
                <a:moveTo>
                  <a:pt x="0" y="0"/>
                </a:moveTo>
                <a:lnTo>
                  <a:pt x="375612" y="237066"/>
                </a:lnTo>
                <a:lnTo>
                  <a:pt x="375612" y="467975"/>
                </a:lnTo>
                <a:lnTo>
                  <a:pt x="6157" y="683490"/>
                </a:lnTo>
                <a:lnTo>
                  <a:pt x="6157" y="406400"/>
                </a:lnTo>
                <a:lnTo>
                  <a:pt x="70812" y="341745"/>
                </a:lnTo>
                <a:lnTo>
                  <a:pt x="9236" y="280169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5" dirty="0">
              <a:solidFill>
                <a:schemeClr val="tx1"/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423" name="Rectangle 104"/>
          <p:cNvSpPr>
            <a:spLocks noChangeArrowheads="1"/>
          </p:cNvSpPr>
          <p:nvPr/>
        </p:nvSpPr>
        <p:spPr bwMode="auto">
          <a:xfrm>
            <a:off x="9810262" y="4806475"/>
            <a:ext cx="1077271" cy="40459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705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R1</a:t>
            </a:r>
          </a:p>
        </p:txBody>
      </p:sp>
      <p:sp>
        <p:nvSpPr>
          <p:cNvPr id="424" name="Rectangle 104"/>
          <p:cNvSpPr>
            <a:spLocks noChangeArrowheads="1"/>
          </p:cNvSpPr>
          <p:nvPr/>
        </p:nvSpPr>
        <p:spPr bwMode="auto">
          <a:xfrm>
            <a:off x="9810262" y="4083398"/>
            <a:ext cx="1077271" cy="40459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705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R0</a:t>
            </a:r>
          </a:p>
        </p:txBody>
      </p:sp>
      <p:sp>
        <p:nvSpPr>
          <p:cNvPr id="425" name="Rectangle 104"/>
          <p:cNvSpPr>
            <a:spLocks noChangeArrowheads="1"/>
          </p:cNvSpPr>
          <p:nvPr/>
        </p:nvSpPr>
        <p:spPr bwMode="auto">
          <a:xfrm>
            <a:off x="9810262" y="3360320"/>
            <a:ext cx="1077271" cy="404590"/>
          </a:xfrm>
          <a:prstGeom prst="rect">
            <a:avLst/>
          </a:prstGeom>
          <a:solidFill>
            <a:srgbClr val="FFC000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705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IR</a:t>
            </a:r>
          </a:p>
        </p:txBody>
      </p:sp>
      <p:sp>
        <p:nvSpPr>
          <p:cNvPr id="426" name="Rectangle 104"/>
          <p:cNvSpPr>
            <a:spLocks noChangeArrowheads="1"/>
          </p:cNvSpPr>
          <p:nvPr/>
        </p:nvSpPr>
        <p:spPr bwMode="auto">
          <a:xfrm>
            <a:off x="9567039" y="2646736"/>
            <a:ext cx="602150" cy="40459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40" b="1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ID</a:t>
            </a:r>
          </a:p>
        </p:txBody>
      </p:sp>
      <p:sp>
        <p:nvSpPr>
          <p:cNvPr id="427" name="Rectangle 104"/>
          <p:cNvSpPr>
            <a:spLocks noChangeArrowheads="1"/>
          </p:cNvSpPr>
          <p:nvPr/>
        </p:nvSpPr>
        <p:spPr bwMode="auto">
          <a:xfrm>
            <a:off x="9573556" y="1914742"/>
            <a:ext cx="1550066" cy="40459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40" b="1" dirty="0">
                <a:solidFill>
                  <a:schemeClr val="tx1"/>
                </a:solidFill>
                <a:latin typeface="Segoe UI Black" panose="020B0A02040204020203" pitchFamily="34" charset="0"/>
                <a:ea typeface="微软雅黑" panose="020B0503020204020204" pitchFamily="34" charset="-122"/>
                <a:cs typeface="Segoe UI Black" panose="020B0A02040204020203" pitchFamily="34" charset="0"/>
              </a:rPr>
              <a:t>操作控制器</a:t>
            </a:r>
            <a:endParaRPr lang="en-US" altLang="zh-CN" sz="1140" b="1" dirty="0">
              <a:solidFill>
                <a:schemeClr val="tx1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428" name="矩形 427"/>
          <p:cNvSpPr/>
          <p:nvPr/>
        </p:nvSpPr>
        <p:spPr>
          <a:xfrm>
            <a:off x="7100568" y="4507742"/>
            <a:ext cx="628698" cy="3550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705" b="1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ALU</a:t>
            </a:r>
            <a:endParaRPr lang="zh-CN" altLang="en-US" sz="1705" b="1" dirty="0"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429" name="Line 7"/>
          <p:cNvSpPr>
            <a:spLocks noChangeShapeType="1"/>
          </p:cNvSpPr>
          <p:nvPr/>
        </p:nvSpPr>
        <p:spPr bwMode="auto">
          <a:xfrm>
            <a:off x="9074688" y="3501775"/>
            <a:ext cx="728681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endParaRPr lang="zh-CN" altLang="en-US" sz="3790">
              <a:solidFill>
                <a:schemeClr val="bg2">
                  <a:lumMod val="75000"/>
                </a:schemeClr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grpSp>
        <p:nvGrpSpPr>
          <p:cNvPr id="430" name="组合 429"/>
          <p:cNvGrpSpPr/>
          <p:nvPr/>
        </p:nvGrpSpPr>
        <p:grpSpPr>
          <a:xfrm rot="16200000">
            <a:off x="9363590" y="3302125"/>
            <a:ext cx="150880" cy="728683"/>
            <a:chOff x="6712622" y="6427720"/>
            <a:chExt cx="159131" cy="768533"/>
          </a:xfrm>
        </p:grpSpPr>
        <p:cxnSp>
          <p:nvCxnSpPr>
            <p:cNvPr id="431" name="直接连接符 430"/>
            <p:cNvCxnSpPr/>
            <p:nvPr/>
          </p:nvCxnSpPr>
          <p:spPr>
            <a:xfrm rot="5400000" flipH="1">
              <a:off x="6407921" y="6811987"/>
              <a:ext cx="768533" cy="0"/>
            </a:xfrm>
            <a:prstGeom prst="line">
              <a:avLst/>
            </a:prstGeom>
            <a:noFill/>
            <a:ln w="57150">
              <a:solidFill>
                <a:srgbClr val="FF6600"/>
              </a:solidFill>
              <a:rou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32" name="等腰三角形 431"/>
            <p:cNvSpPr/>
            <p:nvPr/>
          </p:nvSpPr>
          <p:spPr>
            <a:xfrm>
              <a:off x="6712622" y="6708917"/>
              <a:ext cx="159131" cy="148725"/>
            </a:xfrm>
            <a:prstGeom prst="triangle">
              <a:avLst/>
            </a:prstGeom>
            <a:solidFill>
              <a:schemeClr val="bg1"/>
            </a:solidFill>
            <a:ln w="28575">
              <a:solidFill>
                <a:srgbClr val="FF6600"/>
              </a:solidFill>
              <a:round/>
              <a:tailEnd type="triangle" w="lg" len="lg"/>
            </a:ln>
          </p:spPr>
          <p:txBody>
            <a:bodyPr vert="horz" wrap="square" lIns="86699" tIns="43349" rIns="86699" bIns="43349" numCol="1" anchor="t" anchorCtr="0" compatLnSpc="1"/>
            <a:lstStyle/>
            <a:p>
              <a:endParaRPr lang="zh-CN" altLang="en-US" sz="3790">
                <a:solidFill>
                  <a:schemeClr val="bg2">
                    <a:lumMod val="75000"/>
                  </a:schemeClr>
                </a:solidFill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</p:grpSp>
      <p:sp>
        <p:nvSpPr>
          <p:cNvPr id="433" name="Line 7"/>
          <p:cNvSpPr>
            <a:spLocks noChangeShapeType="1"/>
          </p:cNvSpPr>
          <p:nvPr/>
        </p:nvSpPr>
        <p:spPr bwMode="auto">
          <a:xfrm>
            <a:off x="9074076" y="4219142"/>
            <a:ext cx="728681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endParaRPr lang="zh-CN" altLang="en-US" sz="3790">
              <a:solidFill>
                <a:schemeClr val="bg2">
                  <a:lumMod val="75000"/>
                </a:schemeClr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cxnSp>
        <p:nvCxnSpPr>
          <p:cNvPr id="434" name="直接连接符 433"/>
          <p:cNvCxnSpPr/>
          <p:nvPr/>
        </p:nvCxnSpPr>
        <p:spPr>
          <a:xfrm flipH="1">
            <a:off x="9074078" y="4383834"/>
            <a:ext cx="728683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35" name="等腰三角形 434"/>
          <p:cNvSpPr/>
          <p:nvPr/>
        </p:nvSpPr>
        <p:spPr>
          <a:xfrm rot="16200000">
            <a:off x="9335761" y="4313328"/>
            <a:ext cx="150880" cy="141013"/>
          </a:xfrm>
          <a:prstGeom prst="triangle">
            <a:avLst/>
          </a:prstGeom>
          <a:solidFill>
            <a:schemeClr val="bg1"/>
          </a:solidFill>
          <a:ln w="19050">
            <a:solidFill>
              <a:srgbClr val="000000"/>
            </a:solidFill>
            <a:round/>
            <a:tailEnd type="triangle" w="lg" len="lg"/>
          </a:ln>
        </p:spPr>
        <p:txBody>
          <a:bodyPr vert="horz" wrap="square" lIns="86699" tIns="43349" rIns="86699" bIns="43349" numCol="1" anchor="t" anchorCtr="0" compatLnSpc="1"/>
          <a:lstStyle/>
          <a:p>
            <a:pPr algn="ctr"/>
            <a:endParaRPr lang="zh-CN" altLang="en-US" sz="3790">
              <a:solidFill>
                <a:schemeClr val="bg2">
                  <a:lumMod val="75000"/>
                </a:schemeClr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grpSp>
        <p:nvGrpSpPr>
          <p:cNvPr id="436" name="组合 435"/>
          <p:cNvGrpSpPr/>
          <p:nvPr/>
        </p:nvGrpSpPr>
        <p:grpSpPr>
          <a:xfrm>
            <a:off x="6247589" y="3027360"/>
            <a:ext cx="1064807" cy="232317"/>
            <a:chOff x="660658" y="4143960"/>
            <a:chExt cx="1123039" cy="245022"/>
          </a:xfrm>
        </p:grpSpPr>
        <p:cxnSp>
          <p:nvCxnSpPr>
            <p:cNvPr id="437" name="直接连接符 436"/>
            <p:cNvCxnSpPr/>
            <p:nvPr/>
          </p:nvCxnSpPr>
          <p:spPr>
            <a:xfrm flipH="1">
              <a:off x="660658" y="4233051"/>
              <a:ext cx="1103989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38" name="等腰三角形 437"/>
            <p:cNvSpPr/>
            <p:nvPr/>
          </p:nvSpPr>
          <p:spPr>
            <a:xfrm rot="16200000">
              <a:off x="1110183" y="4149163"/>
              <a:ext cx="159131" cy="148725"/>
            </a:xfrm>
            <a:prstGeom prst="triangle">
              <a:avLst/>
            </a:prstGeom>
            <a:solidFill>
              <a:schemeClr val="bg1"/>
            </a:solidFill>
            <a:ln w="19050">
              <a:solidFill>
                <a:srgbClr val="000000"/>
              </a:solidFill>
              <a:round/>
              <a:tailEnd type="triangle" w="lg" len="lg"/>
            </a:ln>
          </p:spPr>
          <p:txBody>
            <a:bodyPr vert="horz" wrap="square" lIns="86699" tIns="43349" rIns="86699" bIns="43349" numCol="1" anchor="t" anchorCtr="0" compatLnSpc="1"/>
            <a:lstStyle/>
            <a:p>
              <a:pPr algn="ctr"/>
              <a:endParaRPr lang="zh-CN" altLang="en-US" sz="3790">
                <a:solidFill>
                  <a:schemeClr val="bg2">
                    <a:lumMod val="75000"/>
                  </a:schemeClr>
                </a:solidFill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439" name="Line 7"/>
            <p:cNvSpPr>
              <a:spLocks noChangeShapeType="1"/>
            </p:cNvSpPr>
            <p:nvPr/>
          </p:nvSpPr>
          <p:spPr bwMode="auto">
            <a:xfrm>
              <a:off x="679709" y="4388982"/>
              <a:ext cx="1103988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6699" tIns="43349" rIns="86699" bIns="43349" numCol="1" anchor="t" anchorCtr="0" compatLnSpc="1"/>
            <a:lstStyle/>
            <a:p>
              <a:endParaRPr lang="zh-CN" altLang="en-US" sz="3790">
                <a:solidFill>
                  <a:schemeClr val="bg2">
                    <a:lumMod val="75000"/>
                  </a:schemeClr>
                </a:solidFill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</p:grpSp>
      <p:grpSp>
        <p:nvGrpSpPr>
          <p:cNvPr id="440" name="组合 439"/>
          <p:cNvGrpSpPr/>
          <p:nvPr/>
        </p:nvGrpSpPr>
        <p:grpSpPr>
          <a:xfrm>
            <a:off x="9074076" y="4942272"/>
            <a:ext cx="728683" cy="231100"/>
            <a:chOff x="5939241" y="3396461"/>
            <a:chExt cx="768533" cy="243738"/>
          </a:xfrm>
        </p:grpSpPr>
        <p:sp>
          <p:nvSpPr>
            <p:cNvPr id="441" name="Line 7"/>
            <p:cNvSpPr>
              <a:spLocks noChangeShapeType="1"/>
            </p:cNvSpPr>
            <p:nvPr/>
          </p:nvSpPr>
          <p:spPr bwMode="auto">
            <a:xfrm>
              <a:off x="5939241" y="3396461"/>
              <a:ext cx="768531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6699" tIns="43349" rIns="86699" bIns="43349" numCol="1" anchor="t" anchorCtr="0" compatLnSpc="1"/>
            <a:lstStyle/>
            <a:p>
              <a:endParaRPr lang="zh-CN" altLang="en-US" sz="3790">
                <a:solidFill>
                  <a:schemeClr val="bg2">
                    <a:lumMod val="75000"/>
                  </a:schemeClr>
                </a:solidFill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grpSp>
          <p:nvGrpSpPr>
            <p:cNvPr id="442" name="组合 441"/>
            <p:cNvGrpSpPr/>
            <p:nvPr/>
          </p:nvGrpSpPr>
          <p:grpSpPr>
            <a:xfrm rot="16200000">
              <a:off x="6243942" y="3176367"/>
              <a:ext cx="159131" cy="768533"/>
              <a:chOff x="6722147" y="6427719"/>
              <a:chExt cx="159131" cy="768533"/>
            </a:xfrm>
          </p:grpSpPr>
          <p:cxnSp>
            <p:nvCxnSpPr>
              <p:cNvPr id="443" name="直接连接符 442"/>
              <p:cNvCxnSpPr/>
              <p:nvPr/>
            </p:nvCxnSpPr>
            <p:spPr>
              <a:xfrm rot="5400000" flipH="1">
                <a:off x="6407921" y="6811986"/>
                <a:ext cx="768533" cy="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444" name="等腰三角形 443"/>
              <p:cNvSpPr/>
              <p:nvPr/>
            </p:nvSpPr>
            <p:spPr>
              <a:xfrm>
                <a:off x="6722147" y="6708917"/>
                <a:ext cx="159131" cy="148725"/>
              </a:xfrm>
              <a:prstGeom prst="triangle">
                <a:avLst/>
              </a:prstGeom>
              <a:solidFill>
                <a:schemeClr val="bg1"/>
              </a:solidFill>
              <a:ln w="19050">
                <a:solidFill>
                  <a:srgbClr val="000000"/>
                </a:solidFill>
                <a:round/>
                <a:tailEnd type="triangle" w="lg" len="lg"/>
              </a:ln>
            </p:spPr>
            <p:txBody>
              <a:bodyPr vert="horz" wrap="square" lIns="86699" tIns="43349" rIns="86699" bIns="43349" numCol="1" anchor="t" anchorCtr="0" compatLnSpc="1"/>
              <a:lstStyle/>
              <a:p>
                <a:endParaRPr lang="zh-CN" altLang="en-US" sz="3790">
                  <a:solidFill>
                    <a:schemeClr val="bg2">
                      <a:lumMod val="75000"/>
                    </a:schemeClr>
                  </a:solidFill>
                  <a:latin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</p:grpSp>
      </p:grpSp>
      <p:grpSp>
        <p:nvGrpSpPr>
          <p:cNvPr id="445" name="组合 444"/>
          <p:cNvGrpSpPr/>
          <p:nvPr/>
        </p:nvGrpSpPr>
        <p:grpSpPr>
          <a:xfrm>
            <a:off x="9074076" y="5665402"/>
            <a:ext cx="728683" cy="240131"/>
            <a:chOff x="5939241" y="3396461"/>
            <a:chExt cx="768533" cy="253263"/>
          </a:xfrm>
        </p:grpSpPr>
        <p:sp>
          <p:nvSpPr>
            <p:cNvPr id="446" name="Line 7"/>
            <p:cNvSpPr>
              <a:spLocks noChangeShapeType="1"/>
            </p:cNvSpPr>
            <p:nvPr/>
          </p:nvSpPr>
          <p:spPr bwMode="auto">
            <a:xfrm>
              <a:off x="5939241" y="3396461"/>
              <a:ext cx="768531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6699" tIns="43349" rIns="86699" bIns="43349" numCol="1" anchor="t" anchorCtr="0" compatLnSpc="1"/>
            <a:lstStyle/>
            <a:p>
              <a:endParaRPr lang="zh-CN" altLang="en-US" sz="3790">
                <a:solidFill>
                  <a:schemeClr val="bg2">
                    <a:lumMod val="75000"/>
                  </a:schemeClr>
                </a:solidFill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grpSp>
          <p:nvGrpSpPr>
            <p:cNvPr id="447" name="组合 446"/>
            <p:cNvGrpSpPr/>
            <p:nvPr/>
          </p:nvGrpSpPr>
          <p:grpSpPr>
            <a:xfrm rot="16200000">
              <a:off x="6243942" y="3185892"/>
              <a:ext cx="159131" cy="768533"/>
              <a:chOff x="6712622" y="6427719"/>
              <a:chExt cx="159131" cy="768533"/>
            </a:xfrm>
          </p:grpSpPr>
          <p:cxnSp>
            <p:nvCxnSpPr>
              <p:cNvPr id="448" name="直接连接符 447"/>
              <p:cNvCxnSpPr/>
              <p:nvPr/>
            </p:nvCxnSpPr>
            <p:spPr>
              <a:xfrm rot="5400000" flipH="1">
                <a:off x="6407921" y="6811986"/>
                <a:ext cx="768533" cy="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449" name="等腰三角形 448"/>
              <p:cNvSpPr/>
              <p:nvPr/>
            </p:nvSpPr>
            <p:spPr>
              <a:xfrm>
                <a:off x="6712622" y="6708917"/>
                <a:ext cx="159131" cy="148725"/>
              </a:xfrm>
              <a:prstGeom prst="triangle">
                <a:avLst/>
              </a:prstGeom>
              <a:solidFill>
                <a:schemeClr val="bg1"/>
              </a:solidFill>
              <a:ln w="19050">
                <a:solidFill>
                  <a:srgbClr val="000000"/>
                </a:solidFill>
                <a:round/>
                <a:tailEnd type="triangle" w="lg" len="lg"/>
              </a:ln>
            </p:spPr>
            <p:txBody>
              <a:bodyPr vert="horz" wrap="square" lIns="86699" tIns="43349" rIns="86699" bIns="43349" numCol="1" anchor="t" anchorCtr="0" compatLnSpc="1"/>
              <a:lstStyle/>
              <a:p>
                <a:endParaRPr lang="zh-CN" altLang="en-US" sz="3790">
                  <a:solidFill>
                    <a:schemeClr val="bg2">
                      <a:lumMod val="75000"/>
                    </a:schemeClr>
                  </a:solidFill>
                  <a:latin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</p:grpSp>
      </p:grpSp>
      <p:sp>
        <p:nvSpPr>
          <p:cNvPr id="450" name="Line 7"/>
          <p:cNvSpPr>
            <a:spLocks noChangeShapeType="1"/>
          </p:cNvSpPr>
          <p:nvPr/>
        </p:nvSpPr>
        <p:spPr bwMode="auto">
          <a:xfrm rot="16200000">
            <a:off x="9790848" y="3216698"/>
            <a:ext cx="310350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endParaRPr lang="zh-CN" altLang="en-US" sz="3790"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451" name="Line 7"/>
          <p:cNvSpPr>
            <a:spLocks noChangeShapeType="1"/>
          </p:cNvSpPr>
          <p:nvPr/>
        </p:nvSpPr>
        <p:spPr bwMode="auto">
          <a:xfrm rot="16200000">
            <a:off x="9712939" y="2489623"/>
            <a:ext cx="310350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endParaRPr lang="zh-CN" altLang="en-US" sz="3790"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452" name="Line 7"/>
          <p:cNvSpPr>
            <a:spLocks noChangeShapeType="1"/>
          </p:cNvSpPr>
          <p:nvPr/>
        </p:nvSpPr>
        <p:spPr bwMode="auto">
          <a:xfrm rot="16200000">
            <a:off x="10521361" y="2494297"/>
            <a:ext cx="310350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endParaRPr lang="zh-CN" altLang="en-US" sz="3790"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453" name="Rectangle 104"/>
          <p:cNvSpPr>
            <a:spLocks noChangeArrowheads="1"/>
          </p:cNvSpPr>
          <p:nvPr/>
        </p:nvSpPr>
        <p:spPr bwMode="auto">
          <a:xfrm>
            <a:off x="10258306" y="2645923"/>
            <a:ext cx="858666" cy="40459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40" b="1" dirty="0">
                <a:solidFill>
                  <a:schemeClr val="tx1"/>
                </a:solidFill>
                <a:latin typeface="Segoe UI Black" panose="020B0A02040204020203" pitchFamily="34" charset="0"/>
                <a:ea typeface="微软雅黑" panose="020B0503020204020204" pitchFamily="34" charset="-122"/>
                <a:cs typeface="Segoe UI Black" panose="020B0A02040204020203" pitchFamily="34" charset="0"/>
              </a:rPr>
              <a:t>时序部件</a:t>
            </a:r>
            <a:endParaRPr lang="en-US" altLang="zh-CN" sz="1140" b="1" dirty="0">
              <a:solidFill>
                <a:schemeClr val="tx1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454" name="Line 7"/>
          <p:cNvSpPr>
            <a:spLocks noChangeShapeType="1"/>
          </p:cNvSpPr>
          <p:nvPr/>
        </p:nvSpPr>
        <p:spPr bwMode="auto">
          <a:xfrm flipH="1">
            <a:off x="8176063" y="1821340"/>
            <a:ext cx="792273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endParaRPr lang="zh-CN" altLang="en-US" sz="3790">
              <a:solidFill>
                <a:schemeClr val="bg2">
                  <a:lumMod val="75000"/>
                </a:schemeClr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cxnSp>
        <p:nvCxnSpPr>
          <p:cNvPr id="455" name="直接连接符 454"/>
          <p:cNvCxnSpPr/>
          <p:nvPr/>
        </p:nvCxnSpPr>
        <p:spPr>
          <a:xfrm>
            <a:off x="8184506" y="1986035"/>
            <a:ext cx="804233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56" name="等腰三角形 455"/>
          <p:cNvSpPr/>
          <p:nvPr/>
        </p:nvSpPr>
        <p:spPr>
          <a:xfrm rot="5400000" flipH="1">
            <a:off x="8498373" y="1915529"/>
            <a:ext cx="150880" cy="141013"/>
          </a:xfrm>
          <a:prstGeom prst="triangle">
            <a:avLst/>
          </a:prstGeom>
          <a:solidFill>
            <a:schemeClr val="bg1"/>
          </a:solidFill>
          <a:ln w="19050">
            <a:solidFill>
              <a:srgbClr val="000000"/>
            </a:solidFill>
            <a:round/>
            <a:tailEnd type="triangle" w="lg" len="lg"/>
          </a:ln>
        </p:spPr>
        <p:txBody>
          <a:bodyPr vert="horz" wrap="square" lIns="86699" tIns="43349" rIns="86699" bIns="43349" numCol="1" anchor="t" anchorCtr="0" compatLnSpc="1"/>
          <a:lstStyle/>
          <a:p>
            <a:endParaRPr lang="zh-CN" altLang="en-US" sz="3790">
              <a:solidFill>
                <a:schemeClr val="bg2">
                  <a:lumMod val="75000"/>
                </a:schemeClr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cxnSp>
        <p:nvCxnSpPr>
          <p:cNvPr id="457" name="直接连接符 456"/>
          <p:cNvCxnSpPr/>
          <p:nvPr/>
        </p:nvCxnSpPr>
        <p:spPr>
          <a:xfrm>
            <a:off x="8184505" y="3275035"/>
            <a:ext cx="783831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58" name="等腰三角形 457"/>
          <p:cNvSpPr/>
          <p:nvPr/>
        </p:nvSpPr>
        <p:spPr>
          <a:xfrm rot="5400000" flipH="1">
            <a:off x="8498373" y="3214780"/>
            <a:ext cx="150880" cy="141013"/>
          </a:xfrm>
          <a:prstGeom prst="triangle">
            <a:avLst/>
          </a:prstGeom>
          <a:solidFill>
            <a:schemeClr val="bg1"/>
          </a:solidFill>
          <a:ln w="19050">
            <a:solidFill>
              <a:srgbClr val="000000"/>
            </a:solidFill>
            <a:round/>
            <a:tailEnd type="triangle" w="lg" len="lg"/>
          </a:ln>
        </p:spPr>
        <p:txBody>
          <a:bodyPr vert="horz" wrap="square" lIns="86699" tIns="43349" rIns="86699" bIns="43349" numCol="1" anchor="t" anchorCtr="0" compatLnSpc="1"/>
          <a:lstStyle/>
          <a:p>
            <a:endParaRPr lang="zh-CN" altLang="en-US" sz="3790">
              <a:solidFill>
                <a:schemeClr val="bg2">
                  <a:lumMod val="75000"/>
                </a:schemeClr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cxnSp>
        <p:nvCxnSpPr>
          <p:cNvPr id="459" name="直接连接符 458"/>
          <p:cNvCxnSpPr>
            <a:stCxn id="470" idx="3"/>
          </p:cNvCxnSpPr>
          <p:nvPr/>
        </p:nvCxnSpPr>
        <p:spPr>
          <a:xfrm>
            <a:off x="7598194" y="5451846"/>
            <a:ext cx="1379295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60" name="等腰三角形 459"/>
          <p:cNvSpPr/>
          <p:nvPr/>
        </p:nvSpPr>
        <p:spPr>
          <a:xfrm rot="5400000" flipH="1">
            <a:off x="8200384" y="5383982"/>
            <a:ext cx="150880" cy="141013"/>
          </a:xfrm>
          <a:prstGeom prst="triangle">
            <a:avLst/>
          </a:prstGeom>
          <a:solidFill>
            <a:schemeClr val="bg1"/>
          </a:solidFill>
          <a:ln w="19050">
            <a:solidFill>
              <a:srgbClr val="000000"/>
            </a:solidFill>
            <a:round/>
            <a:tailEnd type="triangle" w="lg" len="lg"/>
          </a:ln>
        </p:spPr>
        <p:txBody>
          <a:bodyPr vert="horz" wrap="square" lIns="86699" tIns="43349" rIns="86699" bIns="43349" numCol="1" anchor="t" anchorCtr="0" compatLnSpc="1"/>
          <a:lstStyle/>
          <a:p>
            <a:endParaRPr lang="zh-CN" altLang="en-US" sz="3790"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cxnSp>
        <p:nvCxnSpPr>
          <p:cNvPr id="461" name="直接连接符 460"/>
          <p:cNvCxnSpPr/>
          <p:nvPr/>
        </p:nvCxnSpPr>
        <p:spPr>
          <a:xfrm>
            <a:off x="7075797" y="4118091"/>
            <a:ext cx="0" cy="342803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62" name="Line 7"/>
          <p:cNvSpPr>
            <a:spLocks noChangeShapeType="1"/>
          </p:cNvSpPr>
          <p:nvPr/>
        </p:nvSpPr>
        <p:spPr bwMode="auto">
          <a:xfrm flipH="1">
            <a:off x="8164815" y="2311979"/>
            <a:ext cx="812675" cy="0"/>
          </a:xfrm>
          <a:prstGeom prst="line">
            <a:avLst/>
          </a:prstGeom>
          <a:noFill/>
          <a:ln w="57150">
            <a:solidFill>
              <a:srgbClr val="FF66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endParaRPr lang="zh-CN" altLang="en-US" sz="379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63" name="Rectangle 104"/>
          <p:cNvSpPr>
            <a:spLocks noChangeArrowheads="1"/>
          </p:cNvSpPr>
          <p:nvPr/>
        </p:nvSpPr>
        <p:spPr bwMode="auto">
          <a:xfrm>
            <a:off x="7328231" y="1672486"/>
            <a:ext cx="847833" cy="40459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705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PC</a:t>
            </a:r>
          </a:p>
        </p:txBody>
      </p:sp>
      <p:sp>
        <p:nvSpPr>
          <p:cNvPr id="464" name="Rectangle 104"/>
          <p:cNvSpPr>
            <a:spLocks noChangeArrowheads="1"/>
          </p:cNvSpPr>
          <p:nvPr/>
        </p:nvSpPr>
        <p:spPr bwMode="auto">
          <a:xfrm>
            <a:off x="7319444" y="2222870"/>
            <a:ext cx="847833" cy="404590"/>
          </a:xfrm>
          <a:prstGeom prst="rect">
            <a:avLst/>
          </a:prstGeom>
          <a:solidFill>
            <a:srgbClr val="FF6600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705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AR</a:t>
            </a:r>
          </a:p>
        </p:txBody>
      </p:sp>
      <p:sp>
        <p:nvSpPr>
          <p:cNvPr id="465" name="Rectangle 104"/>
          <p:cNvSpPr>
            <a:spLocks noChangeArrowheads="1"/>
          </p:cNvSpPr>
          <p:nvPr/>
        </p:nvSpPr>
        <p:spPr bwMode="auto">
          <a:xfrm>
            <a:off x="7319444" y="2999108"/>
            <a:ext cx="847833" cy="40459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705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DR</a:t>
            </a:r>
          </a:p>
        </p:txBody>
      </p:sp>
      <p:cxnSp>
        <p:nvCxnSpPr>
          <p:cNvPr id="466" name="直接连接符 465"/>
          <p:cNvCxnSpPr>
            <a:stCxn id="469" idx="1"/>
          </p:cNvCxnSpPr>
          <p:nvPr/>
        </p:nvCxnSpPr>
        <p:spPr>
          <a:xfrm>
            <a:off x="7773426" y="4201081"/>
            <a:ext cx="0" cy="257306"/>
          </a:xfrm>
          <a:prstGeom prst="line">
            <a:avLst/>
          </a:prstGeom>
          <a:noFill/>
          <a:ln w="19050" cap="sq">
            <a:solidFill>
              <a:srgbClr val="000000"/>
            </a:solidFill>
            <a:rou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67" name="Line 7"/>
          <p:cNvSpPr>
            <a:spLocks noChangeShapeType="1"/>
          </p:cNvSpPr>
          <p:nvPr/>
        </p:nvSpPr>
        <p:spPr bwMode="auto">
          <a:xfrm flipH="1">
            <a:off x="7328230" y="3922409"/>
            <a:ext cx="1649259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endParaRPr lang="zh-CN" altLang="en-US" sz="3790">
              <a:solidFill>
                <a:schemeClr val="bg2">
                  <a:lumMod val="75000"/>
                </a:schemeClr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468" name="Rectangle 104"/>
          <p:cNvSpPr>
            <a:spLocks noChangeArrowheads="1"/>
          </p:cNvSpPr>
          <p:nvPr/>
        </p:nvSpPr>
        <p:spPr bwMode="auto">
          <a:xfrm>
            <a:off x="6929040" y="3740595"/>
            <a:ext cx="399191" cy="40459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705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X</a:t>
            </a:r>
          </a:p>
        </p:txBody>
      </p:sp>
      <p:sp>
        <p:nvSpPr>
          <p:cNvPr id="469" name="Line 7"/>
          <p:cNvSpPr>
            <a:spLocks noChangeShapeType="1"/>
          </p:cNvSpPr>
          <p:nvPr/>
        </p:nvSpPr>
        <p:spPr bwMode="auto">
          <a:xfrm flipH="1">
            <a:off x="7773426" y="4201080"/>
            <a:ext cx="1204064" cy="0"/>
          </a:xfrm>
          <a:prstGeom prst="line">
            <a:avLst/>
          </a:prstGeom>
          <a:noFill/>
          <a:ln w="19050" cap="sq">
            <a:solidFill>
              <a:srgbClr val="000000"/>
            </a:solidFill>
            <a:round/>
            <a:tailEnd type="non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endParaRPr lang="zh-CN" altLang="en-US" sz="3790">
              <a:solidFill>
                <a:schemeClr val="bg2">
                  <a:lumMod val="75000"/>
                </a:schemeClr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470" name="Rectangle 104"/>
          <p:cNvSpPr>
            <a:spLocks noChangeArrowheads="1"/>
          </p:cNvSpPr>
          <p:nvPr/>
        </p:nvSpPr>
        <p:spPr bwMode="auto">
          <a:xfrm>
            <a:off x="7199003" y="5249551"/>
            <a:ext cx="399191" cy="40459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515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Z</a:t>
            </a:r>
          </a:p>
        </p:txBody>
      </p:sp>
      <p:cxnSp>
        <p:nvCxnSpPr>
          <p:cNvPr id="471" name="直接连接符 470"/>
          <p:cNvCxnSpPr/>
          <p:nvPr/>
        </p:nvCxnSpPr>
        <p:spPr>
          <a:xfrm>
            <a:off x="7405944" y="4916729"/>
            <a:ext cx="0" cy="32259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72" name="Text Box 108"/>
          <p:cNvSpPr txBox="1">
            <a:spLocks noChangeArrowheads="1"/>
          </p:cNvSpPr>
          <p:nvPr/>
        </p:nvSpPr>
        <p:spPr bwMode="auto">
          <a:xfrm>
            <a:off x="6915745" y="4437462"/>
            <a:ext cx="289065" cy="2602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pPr defTabSz="866775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140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A</a:t>
            </a:r>
            <a:endParaRPr lang="en-US" altLang="zh-CN" sz="3790" dirty="0"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473" name="Text Box 107"/>
          <p:cNvSpPr txBox="1">
            <a:spLocks noChangeArrowheads="1"/>
          </p:cNvSpPr>
          <p:nvPr/>
        </p:nvSpPr>
        <p:spPr bwMode="auto">
          <a:xfrm>
            <a:off x="7646943" y="4425672"/>
            <a:ext cx="261145" cy="2485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pPr defTabSz="866775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140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B</a:t>
            </a:r>
            <a:endParaRPr lang="en-US" altLang="zh-CN" sz="3790" dirty="0"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474" name="Line 117"/>
          <p:cNvSpPr>
            <a:spLocks noChangeShapeType="1"/>
          </p:cNvSpPr>
          <p:nvPr/>
        </p:nvSpPr>
        <p:spPr bwMode="auto">
          <a:xfrm flipV="1">
            <a:off x="9790332" y="1638629"/>
            <a:ext cx="0" cy="276455"/>
          </a:xfrm>
          <a:prstGeom prst="line">
            <a:avLst/>
          </a:prstGeom>
          <a:noFill/>
          <a:ln w="12700">
            <a:solidFill>
              <a:srgbClr val="0066FF"/>
            </a:solidFill>
            <a:round/>
            <a:headEnd w="lg" len="lg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endParaRPr lang="zh-CN" altLang="en-US" sz="3790">
              <a:solidFill>
                <a:schemeClr val="bg2">
                  <a:lumMod val="75000"/>
                </a:schemeClr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475" name="Line 117"/>
          <p:cNvSpPr>
            <a:spLocks noChangeShapeType="1"/>
          </p:cNvSpPr>
          <p:nvPr/>
        </p:nvSpPr>
        <p:spPr bwMode="auto">
          <a:xfrm flipV="1">
            <a:off x="9926961" y="1638629"/>
            <a:ext cx="985" cy="276455"/>
          </a:xfrm>
          <a:prstGeom prst="line">
            <a:avLst/>
          </a:prstGeom>
          <a:noFill/>
          <a:ln w="12700">
            <a:solidFill>
              <a:schemeClr val="bg2">
                <a:lumMod val="50000"/>
              </a:schemeClr>
            </a:solidFill>
            <a:round/>
            <a:headEnd w="lg" len="lg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endParaRPr lang="zh-CN" altLang="en-US" sz="3790">
              <a:solidFill>
                <a:schemeClr val="bg2">
                  <a:lumMod val="75000"/>
                </a:schemeClr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476" name="Line 117"/>
          <p:cNvSpPr>
            <a:spLocks noChangeShapeType="1"/>
          </p:cNvSpPr>
          <p:nvPr/>
        </p:nvSpPr>
        <p:spPr bwMode="auto">
          <a:xfrm flipV="1">
            <a:off x="10758320" y="1638629"/>
            <a:ext cx="0" cy="276456"/>
          </a:xfrm>
          <a:prstGeom prst="line">
            <a:avLst/>
          </a:prstGeom>
          <a:noFill/>
          <a:ln w="12700">
            <a:solidFill>
              <a:schemeClr val="bg2">
                <a:lumMod val="50000"/>
              </a:schemeClr>
            </a:solidFill>
            <a:round/>
            <a:headEnd w="lg" len="lg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endParaRPr lang="zh-CN" altLang="en-US" sz="3790">
              <a:solidFill>
                <a:schemeClr val="bg2">
                  <a:lumMod val="75000"/>
                </a:schemeClr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477" name="Line 117"/>
          <p:cNvSpPr>
            <a:spLocks noChangeShapeType="1"/>
          </p:cNvSpPr>
          <p:nvPr/>
        </p:nvSpPr>
        <p:spPr bwMode="auto">
          <a:xfrm flipV="1">
            <a:off x="10903315" y="1641928"/>
            <a:ext cx="0" cy="273156"/>
          </a:xfrm>
          <a:prstGeom prst="line">
            <a:avLst/>
          </a:prstGeom>
          <a:noFill/>
          <a:ln w="12700">
            <a:solidFill>
              <a:srgbClr val="0066FF"/>
            </a:solidFill>
            <a:round/>
            <a:headEnd w="lg" len="lg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endParaRPr lang="zh-CN" altLang="en-US" sz="3790">
              <a:solidFill>
                <a:schemeClr val="bg2">
                  <a:lumMod val="75000"/>
                </a:schemeClr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cxnSp>
        <p:nvCxnSpPr>
          <p:cNvPr id="478" name="直接箭头连接符 477"/>
          <p:cNvCxnSpPr/>
          <p:nvPr/>
        </p:nvCxnSpPr>
        <p:spPr>
          <a:xfrm flipH="1">
            <a:off x="10893954" y="3481770"/>
            <a:ext cx="516039" cy="0"/>
          </a:xfrm>
          <a:prstGeom prst="straightConnector1">
            <a:avLst/>
          </a:prstGeom>
          <a:noFill/>
          <a:ln w="12700">
            <a:solidFill>
              <a:schemeClr val="bg2">
                <a:lumMod val="50000"/>
              </a:schemeClr>
            </a:solidFill>
            <a:round/>
            <a:headEnd w="lg" len="lg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79" name="直接箭头连接符 478"/>
          <p:cNvCxnSpPr/>
          <p:nvPr/>
        </p:nvCxnSpPr>
        <p:spPr>
          <a:xfrm flipH="1">
            <a:off x="10893954" y="4204291"/>
            <a:ext cx="516039" cy="0"/>
          </a:xfrm>
          <a:prstGeom prst="straightConnector1">
            <a:avLst/>
          </a:prstGeom>
          <a:noFill/>
          <a:ln w="12700">
            <a:solidFill>
              <a:schemeClr val="bg2">
                <a:lumMod val="50000"/>
              </a:schemeClr>
            </a:solidFill>
            <a:round/>
            <a:headEnd w="lg" len="lg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80" name="直接箭头连接符 479"/>
          <p:cNvCxnSpPr/>
          <p:nvPr/>
        </p:nvCxnSpPr>
        <p:spPr>
          <a:xfrm flipH="1">
            <a:off x="10893954" y="4367099"/>
            <a:ext cx="516039" cy="0"/>
          </a:xfrm>
          <a:prstGeom prst="straightConnector1">
            <a:avLst/>
          </a:prstGeom>
          <a:noFill/>
          <a:ln w="12700">
            <a:solidFill>
              <a:schemeClr val="bg2">
                <a:lumMod val="50000"/>
              </a:schemeClr>
            </a:solidFill>
            <a:round/>
            <a:headEnd w="lg" len="lg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481" name="组合 480"/>
          <p:cNvGrpSpPr/>
          <p:nvPr/>
        </p:nvGrpSpPr>
        <p:grpSpPr>
          <a:xfrm>
            <a:off x="10893954" y="4926813"/>
            <a:ext cx="516039" cy="162807"/>
            <a:chOff x="10136647" y="3405134"/>
            <a:chExt cx="544260" cy="171711"/>
          </a:xfrm>
        </p:grpSpPr>
        <p:cxnSp>
          <p:nvCxnSpPr>
            <p:cNvPr id="482" name="直接箭头连接符 481"/>
            <p:cNvCxnSpPr/>
            <p:nvPr/>
          </p:nvCxnSpPr>
          <p:spPr>
            <a:xfrm flipH="1">
              <a:off x="10136647" y="3405134"/>
              <a:ext cx="544260" cy="0"/>
            </a:xfrm>
            <a:prstGeom prst="straightConnector1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round/>
              <a:headEnd w="lg" len="lg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83" name="直接箭头连接符 482"/>
            <p:cNvCxnSpPr/>
            <p:nvPr/>
          </p:nvCxnSpPr>
          <p:spPr>
            <a:xfrm flipH="1">
              <a:off x="10136647" y="3576845"/>
              <a:ext cx="544260" cy="0"/>
            </a:xfrm>
            <a:prstGeom prst="straightConnector1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round/>
              <a:headEnd w="lg" len="lg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484" name="组合 483"/>
          <p:cNvGrpSpPr/>
          <p:nvPr/>
        </p:nvGrpSpPr>
        <p:grpSpPr>
          <a:xfrm>
            <a:off x="10893954" y="5649334"/>
            <a:ext cx="516039" cy="162807"/>
            <a:chOff x="10136647" y="3405134"/>
            <a:chExt cx="544260" cy="171711"/>
          </a:xfrm>
        </p:grpSpPr>
        <p:cxnSp>
          <p:nvCxnSpPr>
            <p:cNvPr id="485" name="直接箭头连接符 484"/>
            <p:cNvCxnSpPr/>
            <p:nvPr/>
          </p:nvCxnSpPr>
          <p:spPr>
            <a:xfrm flipH="1">
              <a:off x="10136647" y="3405134"/>
              <a:ext cx="544260" cy="0"/>
            </a:xfrm>
            <a:prstGeom prst="straightConnector1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round/>
              <a:headEnd w="lg" len="lg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86" name="直接箭头连接符 485"/>
            <p:cNvCxnSpPr/>
            <p:nvPr/>
          </p:nvCxnSpPr>
          <p:spPr>
            <a:xfrm flipH="1">
              <a:off x="10136647" y="3576845"/>
              <a:ext cx="544260" cy="0"/>
            </a:xfrm>
            <a:prstGeom prst="straightConnector1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round/>
              <a:headEnd w="lg" len="lg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488" name="直接箭头连接符 487"/>
          <p:cNvCxnSpPr/>
          <p:nvPr/>
        </p:nvCxnSpPr>
        <p:spPr>
          <a:xfrm>
            <a:off x="6805682" y="1818593"/>
            <a:ext cx="516039" cy="0"/>
          </a:xfrm>
          <a:prstGeom prst="straightConnector1">
            <a:avLst/>
          </a:prstGeom>
          <a:noFill/>
          <a:ln w="12700">
            <a:solidFill>
              <a:schemeClr val="bg2">
                <a:lumMod val="50000"/>
              </a:schemeClr>
            </a:solidFill>
            <a:round/>
            <a:headEnd w="lg" len="lg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89" name="直接箭头连接符 488"/>
          <p:cNvCxnSpPr/>
          <p:nvPr/>
        </p:nvCxnSpPr>
        <p:spPr>
          <a:xfrm>
            <a:off x="7475725" y="2713415"/>
            <a:ext cx="0" cy="276662"/>
          </a:xfrm>
          <a:prstGeom prst="straightConnector1">
            <a:avLst/>
          </a:prstGeom>
          <a:noFill/>
          <a:ln w="12700">
            <a:solidFill>
              <a:schemeClr val="bg2">
                <a:lumMod val="50000"/>
              </a:schemeClr>
            </a:solidFill>
            <a:round/>
            <a:headEnd w="lg" len="lg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90" name="Line 7"/>
          <p:cNvSpPr>
            <a:spLocks noChangeShapeType="1"/>
          </p:cNvSpPr>
          <p:nvPr/>
        </p:nvSpPr>
        <p:spPr bwMode="auto">
          <a:xfrm flipH="1">
            <a:off x="8176063" y="3118960"/>
            <a:ext cx="812675" cy="0"/>
          </a:xfrm>
          <a:prstGeom prst="line">
            <a:avLst/>
          </a:prstGeom>
          <a:noFill/>
          <a:ln w="19050">
            <a:solidFill>
              <a:schemeClr val="bg2">
                <a:lumMod val="50000"/>
              </a:schemeClr>
            </a:solidFill>
            <a:rou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endParaRPr lang="zh-CN" altLang="en-US" sz="3790">
              <a:solidFill>
                <a:schemeClr val="bg2">
                  <a:lumMod val="75000"/>
                </a:schemeClr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cxnSp>
        <p:nvCxnSpPr>
          <p:cNvPr id="491" name="直接箭头连接符 490"/>
          <p:cNvCxnSpPr/>
          <p:nvPr/>
        </p:nvCxnSpPr>
        <p:spPr>
          <a:xfrm>
            <a:off x="7981856" y="2720729"/>
            <a:ext cx="0" cy="276662"/>
          </a:xfrm>
          <a:prstGeom prst="straightConnector1">
            <a:avLst/>
          </a:prstGeom>
          <a:noFill/>
          <a:ln w="12700">
            <a:solidFill>
              <a:schemeClr val="bg2">
                <a:lumMod val="50000"/>
              </a:schemeClr>
            </a:solidFill>
            <a:round/>
            <a:headEnd w="lg" len="lg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92" name="直接箭头连接符 491"/>
          <p:cNvCxnSpPr/>
          <p:nvPr/>
        </p:nvCxnSpPr>
        <p:spPr>
          <a:xfrm flipV="1">
            <a:off x="7492082" y="3423248"/>
            <a:ext cx="0" cy="276662"/>
          </a:xfrm>
          <a:prstGeom prst="straightConnector1">
            <a:avLst/>
          </a:prstGeom>
          <a:noFill/>
          <a:ln w="12700">
            <a:solidFill>
              <a:schemeClr val="bg2">
                <a:lumMod val="50000"/>
              </a:schemeClr>
            </a:solidFill>
            <a:round/>
            <a:headEnd w="lg" len="lg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93" name="直接箭头连接符 492"/>
          <p:cNvCxnSpPr/>
          <p:nvPr/>
        </p:nvCxnSpPr>
        <p:spPr>
          <a:xfrm flipV="1">
            <a:off x="7998213" y="3421531"/>
            <a:ext cx="0" cy="276662"/>
          </a:xfrm>
          <a:prstGeom prst="straightConnector1">
            <a:avLst/>
          </a:prstGeom>
          <a:noFill/>
          <a:ln w="12700">
            <a:solidFill>
              <a:schemeClr val="bg2">
                <a:lumMod val="50000"/>
              </a:schemeClr>
            </a:solidFill>
            <a:round/>
            <a:headEnd w="lg" len="lg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94" name="直接箭头连接符 493"/>
          <p:cNvCxnSpPr/>
          <p:nvPr/>
        </p:nvCxnSpPr>
        <p:spPr>
          <a:xfrm>
            <a:off x="6677271" y="5451846"/>
            <a:ext cx="516039" cy="0"/>
          </a:xfrm>
          <a:prstGeom prst="straightConnector1">
            <a:avLst/>
          </a:prstGeom>
          <a:noFill/>
          <a:ln w="12700">
            <a:solidFill>
              <a:schemeClr val="bg2">
                <a:lumMod val="50000"/>
              </a:schemeClr>
            </a:solidFill>
            <a:round/>
            <a:headEnd w="lg" len="lg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95" name="直接箭头连接符 494"/>
          <p:cNvCxnSpPr/>
          <p:nvPr/>
        </p:nvCxnSpPr>
        <p:spPr>
          <a:xfrm>
            <a:off x="6550878" y="3935648"/>
            <a:ext cx="373231" cy="0"/>
          </a:xfrm>
          <a:prstGeom prst="straightConnector1">
            <a:avLst/>
          </a:prstGeom>
          <a:noFill/>
          <a:ln w="12700">
            <a:solidFill>
              <a:schemeClr val="bg2">
                <a:lumMod val="50000"/>
              </a:schemeClr>
            </a:solidFill>
            <a:round/>
            <a:headEnd w="lg" len="lg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96" name="直接箭头连接符 495"/>
          <p:cNvCxnSpPr/>
          <p:nvPr/>
        </p:nvCxnSpPr>
        <p:spPr>
          <a:xfrm flipH="1">
            <a:off x="7948989" y="4584615"/>
            <a:ext cx="516039" cy="0"/>
          </a:xfrm>
          <a:prstGeom prst="straightConnector1">
            <a:avLst/>
          </a:prstGeom>
          <a:noFill/>
          <a:ln w="12700">
            <a:solidFill>
              <a:schemeClr val="bg2">
                <a:lumMod val="50000"/>
              </a:schemeClr>
            </a:solidFill>
            <a:round/>
            <a:headEnd w="lg" len="lg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97" name="直接箭头连接符 496"/>
          <p:cNvCxnSpPr/>
          <p:nvPr/>
        </p:nvCxnSpPr>
        <p:spPr>
          <a:xfrm flipH="1">
            <a:off x="7819309" y="4706721"/>
            <a:ext cx="516039" cy="0"/>
          </a:xfrm>
          <a:prstGeom prst="straightConnector1">
            <a:avLst/>
          </a:prstGeom>
          <a:noFill/>
          <a:ln w="12700">
            <a:solidFill>
              <a:schemeClr val="bg2">
                <a:lumMod val="50000"/>
              </a:schemeClr>
            </a:solidFill>
            <a:round/>
            <a:headEnd w="lg" len="lg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98" name="直接箭头连接符 497"/>
          <p:cNvCxnSpPr/>
          <p:nvPr/>
        </p:nvCxnSpPr>
        <p:spPr>
          <a:xfrm flipH="1">
            <a:off x="7708459" y="4828919"/>
            <a:ext cx="516039" cy="0"/>
          </a:xfrm>
          <a:prstGeom prst="straightConnector1">
            <a:avLst/>
          </a:prstGeom>
          <a:noFill/>
          <a:ln w="12700">
            <a:solidFill>
              <a:schemeClr val="bg2">
                <a:lumMod val="50000"/>
              </a:schemeClr>
            </a:solidFill>
            <a:round/>
            <a:headEnd w="lg" len="lg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99" name="Line 117"/>
          <p:cNvSpPr>
            <a:spLocks noChangeShapeType="1"/>
          </p:cNvSpPr>
          <p:nvPr/>
        </p:nvSpPr>
        <p:spPr bwMode="auto">
          <a:xfrm flipV="1">
            <a:off x="10081137" y="1638628"/>
            <a:ext cx="0" cy="264072"/>
          </a:xfrm>
          <a:prstGeom prst="line">
            <a:avLst/>
          </a:prstGeom>
          <a:noFill/>
          <a:ln w="12700">
            <a:solidFill>
              <a:schemeClr val="bg2">
                <a:lumMod val="50000"/>
              </a:schemeClr>
            </a:solidFill>
            <a:round/>
            <a:headEnd w="lg" len="lg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endParaRPr lang="zh-CN" altLang="en-US" sz="3790">
              <a:solidFill>
                <a:schemeClr val="bg2">
                  <a:lumMod val="75000"/>
                </a:schemeClr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500" name="Line 117"/>
          <p:cNvSpPr>
            <a:spLocks noChangeShapeType="1"/>
          </p:cNvSpPr>
          <p:nvPr/>
        </p:nvSpPr>
        <p:spPr bwMode="auto">
          <a:xfrm flipV="1">
            <a:off x="10614469" y="1638628"/>
            <a:ext cx="0" cy="264073"/>
          </a:xfrm>
          <a:prstGeom prst="line">
            <a:avLst/>
          </a:prstGeom>
          <a:noFill/>
          <a:ln w="12700">
            <a:solidFill>
              <a:srgbClr val="0066FF"/>
            </a:solidFill>
            <a:round/>
            <a:headEnd w="lg" len="lg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endParaRPr lang="zh-CN" altLang="en-US" sz="3790">
              <a:solidFill>
                <a:schemeClr val="bg2">
                  <a:lumMod val="75000"/>
                </a:schemeClr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501" name="Text Box 125"/>
          <p:cNvSpPr txBox="1">
            <a:spLocks noChangeArrowheads="1"/>
          </p:cNvSpPr>
          <p:nvPr/>
        </p:nvSpPr>
        <p:spPr bwMode="auto">
          <a:xfrm>
            <a:off x="5259926" y="1486954"/>
            <a:ext cx="723760" cy="3986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pPr defTabSz="866775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515" b="1" dirty="0">
                <a:solidFill>
                  <a:schemeClr val="bg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W</a:t>
            </a:r>
            <a:r>
              <a:rPr lang="en-US" altLang="zh-CN" sz="1515" dirty="0">
                <a:solidFill>
                  <a:schemeClr val="bg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rite</a:t>
            </a:r>
            <a:endParaRPr lang="en-US" altLang="zh-CN" sz="3790" dirty="0">
              <a:solidFill>
                <a:schemeClr val="bg2">
                  <a:lumMod val="50000"/>
                </a:schemeClr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grpSp>
        <p:nvGrpSpPr>
          <p:cNvPr id="502" name="组合 501"/>
          <p:cNvGrpSpPr/>
          <p:nvPr/>
        </p:nvGrpSpPr>
        <p:grpSpPr>
          <a:xfrm>
            <a:off x="5827118" y="1474284"/>
            <a:ext cx="723760" cy="672350"/>
            <a:chOff x="6145788" y="1554710"/>
            <a:chExt cx="763341" cy="709119"/>
          </a:xfrm>
        </p:grpSpPr>
        <p:sp>
          <p:nvSpPr>
            <p:cNvPr id="503" name="Line 127"/>
            <p:cNvSpPr>
              <a:spLocks noChangeShapeType="1"/>
            </p:cNvSpPr>
            <p:nvPr/>
          </p:nvSpPr>
          <p:spPr bwMode="auto">
            <a:xfrm>
              <a:off x="6364924" y="1905637"/>
              <a:ext cx="1039" cy="358192"/>
            </a:xfrm>
            <a:prstGeom prst="line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round/>
              <a:headEnd w="lg" len="lg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6699" tIns="43349" rIns="86699" bIns="43349" numCol="1" anchor="t" anchorCtr="0" compatLnSpc="1"/>
            <a:lstStyle/>
            <a:p>
              <a:endParaRPr lang="zh-CN" altLang="en-US" sz="3790">
                <a:solidFill>
                  <a:schemeClr val="bg2">
                    <a:lumMod val="75000"/>
                  </a:schemeClr>
                </a:solidFill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504" name="Text Box 126"/>
            <p:cNvSpPr txBox="1">
              <a:spLocks noChangeArrowheads="1"/>
            </p:cNvSpPr>
            <p:nvPr/>
          </p:nvSpPr>
          <p:spPr bwMode="auto">
            <a:xfrm>
              <a:off x="6145788" y="1554710"/>
              <a:ext cx="763341" cy="4204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699" tIns="43349" rIns="86699" bIns="43349" numCol="1" anchor="t" anchorCtr="0" compatLnSpc="1"/>
            <a:lstStyle/>
            <a:p>
              <a:pPr defTabSz="866775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515" b="1" dirty="0">
                  <a:solidFill>
                    <a:schemeClr val="bg2">
                      <a:lumMod val="50000"/>
                    </a:schemeClr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R</a:t>
              </a:r>
              <a:r>
                <a:rPr lang="en-US" altLang="zh-CN" sz="1515" dirty="0">
                  <a:solidFill>
                    <a:schemeClr val="bg2">
                      <a:lumMod val="50000"/>
                    </a:schemeClr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ead</a:t>
              </a:r>
              <a:endParaRPr lang="en-US" altLang="zh-CN" sz="3790" dirty="0">
                <a:solidFill>
                  <a:schemeClr val="bg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</p:grpSp>
      <p:sp>
        <p:nvSpPr>
          <p:cNvPr id="505" name="Text Box 123"/>
          <p:cNvSpPr txBox="1">
            <a:spLocks noChangeArrowheads="1"/>
          </p:cNvSpPr>
          <p:nvPr/>
        </p:nvSpPr>
        <p:spPr bwMode="auto">
          <a:xfrm>
            <a:off x="8508080" y="4382016"/>
            <a:ext cx="590825" cy="4429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pPr defTabSz="866775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515" dirty="0">
                <a:solidFill>
                  <a:schemeClr val="bg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+1</a:t>
            </a:r>
            <a:endParaRPr lang="en-US" altLang="zh-CN" sz="3790" dirty="0">
              <a:solidFill>
                <a:schemeClr val="bg2">
                  <a:lumMod val="50000"/>
                </a:schemeClr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506" name="Text Box 105"/>
          <p:cNvSpPr txBox="1">
            <a:spLocks noChangeArrowheads="1"/>
          </p:cNvSpPr>
          <p:nvPr/>
        </p:nvSpPr>
        <p:spPr bwMode="auto">
          <a:xfrm>
            <a:off x="8289629" y="4583852"/>
            <a:ext cx="693235" cy="4429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pPr defTabSz="866775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515" dirty="0">
                <a:solidFill>
                  <a:schemeClr val="bg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ADD</a:t>
            </a:r>
            <a:endParaRPr lang="en-US" altLang="zh-CN" sz="3790" dirty="0">
              <a:solidFill>
                <a:schemeClr val="bg2">
                  <a:lumMod val="50000"/>
                </a:schemeClr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507" name="Text Box 54"/>
          <p:cNvSpPr txBox="1">
            <a:spLocks noChangeArrowheads="1"/>
          </p:cNvSpPr>
          <p:nvPr/>
        </p:nvSpPr>
        <p:spPr bwMode="auto">
          <a:xfrm>
            <a:off x="6726496" y="1483455"/>
            <a:ext cx="679449" cy="3839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pPr defTabSz="866775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515" dirty="0" err="1">
                <a:solidFill>
                  <a:schemeClr val="bg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PC</a:t>
            </a:r>
            <a:r>
              <a:rPr lang="en-US" altLang="zh-CN" sz="1515" baseline="-25000" dirty="0" err="1">
                <a:solidFill>
                  <a:schemeClr val="bg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in</a:t>
            </a:r>
            <a:endParaRPr lang="en-US" altLang="zh-CN" sz="3790" baseline="-25000" dirty="0">
              <a:solidFill>
                <a:schemeClr val="bg2">
                  <a:lumMod val="50000"/>
                </a:schemeClr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grpSp>
        <p:nvGrpSpPr>
          <p:cNvPr id="508" name="组合 507"/>
          <p:cNvGrpSpPr/>
          <p:nvPr/>
        </p:nvGrpSpPr>
        <p:grpSpPr>
          <a:xfrm>
            <a:off x="6757807" y="1964388"/>
            <a:ext cx="732556" cy="376446"/>
            <a:chOff x="7127374" y="2071617"/>
            <a:chExt cx="772618" cy="397033"/>
          </a:xfrm>
        </p:grpSpPr>
        <p:cxnSp>
          <p:nvCxnSpPr>
            <p:cNvPr id="509" name="直接箭头连接符 508"/>
            <p:cNvCxnSpPr/>
            <p:nvPr/>
          </p:nvCxnSpPr>
          <p:spPr>
            <a:xfrm>
              <a:off x="7177868" y="2084733"/>
              <a:ext cx="544260" cy="0"/>
            </a:xfrm>
            <a:prstGeom prst="straightConnector1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round/>
              <a:headEnd w="lg" len="lg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510" name="Text Box 52"/>
            <p:cNvSpPr txBox="1">
              <a:spLocks noChangeArrowheads="1"/>
            </p:cNvSpPr>
            <p:nvPr/>
          </p:nvSpPr>
          <p:spPr bwMode="auto">
            <a:xfrm>
              <a:off x="7127374" y="2071617"/>
              <a:ext cx="772618" cy="3970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699" tIns="43349" rIns="86699" bIns="43349" numCol="1" anchor="t" anchorCtr="0" compatLnSpc="1"/>
            <a:lstStyle>
              <a:defPPr>
                <a:defRPr lang="zh-CN"/>
              </a:defPPr>
              <a:lvl1pPr marL="0" marR="0" lvl="0" indent="0" defTabSz="914400" eaLnBrk="0" latinLnBrk="0" hangingPunct="0">
                <a:lnSpc>
                  <a:spcPct val="100000"/>
                </a:lnSpc>
                <a:buClrTx/>
                <a:buSzTx/>
                <a:buFontTx/>
                <a:buNone/>
                <a:defRPr kumimoji="0" sz="1600" b="1" i="0" u="none" strike="noStrike" cap="none" normalizeH="0" baseline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</a:lstStyle>
            <a:p>
              <a:r>
                <a:rPr lang="en-US" altLang="zh-CN" sz="1515" dirty="0" err="1"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PC</a:t>
              </a:r>
              <a:r>
                <a:rPr lang="en-US" altLang="zh-CN" sz="1515" baseline="-25000" dirty="0" err="1"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out</a:t>
              </a:r>
              <a:endParaRPr lang="en-US" altLang="zh-CN" sz="1515" baseline="-25000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</p:grpSp>
      <p:grpSp>
        <p:nvGrpSpPr>
          <p:cNvPr id="511" name="组合 510"/>
          <p:cNvGrpSpPr/>
          <p:nvPr/>
        </p:nvGrpSpPr>
        <p:grpSpPr>
          <a:xfrm>
            <a:off x="8182877" y="2354874"/>
            <a:ext cx="937079" cy="383918"/>
            <a:chOff x="8630378" y="2483457"/>
            <a:chExt cx="988325" cy="404913"/>
          </a:xfrm>
        </p:grpSpPr>
        <p:cxnSp>
          <p:nvCxnSpPr>
            <p:cNvPr id="512" name="直接箭头连接符 511"/>
            <p:cNvCxnSpPr/>
            <p:nvPr/>
          </p:nvCxnSpPr>
          <p:spPr>
            <a:xfrm flipH="1">
              <a:off x="8630378" y="2662365"/>
              <a:ext cx="350678" cy="0"/>
            </a:xfrm>
            <a:prstGeom prst="straightConnector1">
              <a:avLst/>
            </a:prstGeom>
            <a:noFill/>
            <a:ln w="28575">
              <a:solidFill>
                <a:srgbClr val="0066FF"/>
              </a:solidFill>
              <a:round/>
              <a:headEnd w="lg" len="lg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513" name="Text Box 50"/>
            <p:cNvSpPr txBox="1">
              <a:spLocks noChangeArrowheads="1"/>
            </p:cNvSpPr>
            <p:nvPr/>
          </p:nvSpPr>
          <p:spPr bwMode="auto">
            <a:xfrm>
              <a:off x="8902097" y="2483457"/>
              <a:ext cx="716606" cy="4049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699" tIns="43349" rIns="86699" bIns="43349" numCol="1" anchor="t" anchorCtr="0" compatLnSpc="1"/>
            <a:lstStyle/>
            <a:p>
              <a:pPr defTabSz="866775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515" b="1" dirty="0" err="1">
                  <a:solidFill>
                    <a:srgbClr val="0066FF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AR</a:t>
              </a:r>
              <a:r>
                <a:rPr lang="en-US" altLang="zh-CN" sz="1515" b="1" baseline="-25000" dirty="0" err="1">
                  <a:solidFill>
                    <a:srgbClr val="0066FF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in</a:t>
              </a:r>
              <a:endParaRPr lang="en-US" altLang="zh-CN" sz="1515" b="1" baseline="-25000" dirty="0">
                <a:solidFill>
                  <a:srgbClr val="0066FF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</p:grpSp>
      <p:sp>
        <p:nvSpPr>
          <p:cNvPr id="514" name="Text Box 49"/>
          <p:cNvSpPr txBox="1">
            <a:spLocks noChangeArrowheads="1"/>
          </p:cNvSpPr>
          <p:nvPr/>
        </p:nvSpPr>
        <p:spPr bwMode="auto">
          <a:xfrm>
            <a:off x="7986242" y="2686802"/>
            <a:ext cx="738532" cy="3839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pPr defTabSz="866775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515" dirty="0" err="1">
                <a:solidFill>
                  <a:schemeClr val="bg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DR</a:t>
            </a:r>
            <a:r>
              <a:rPr lang="en-US" altLang="zh-CN" sz="1515" baseline="-25000" dirty="0" err="1">
                <a:solidFill>
                  <a:schemeClr val="bg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in</a:t>
            </a:r>
            <a:endParaRPr lang="en-US" altLang="zh-CN" sz="3790" baseline="-25000" dirty="0">
              <a:solidFill>
                <a:schemeClr val="bg2">
                  <a:lumMod val="50000"/>
                </a:schemeClr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515" name="Text Box 48"/>
          <p:cNvSpPr txBox="1">
            <a:spLocks noChangeArrowheads="1"/>
          </p:cNvSpPr>
          <p:nvPr/>
        </p:nvSpPr>
        <p:spPr bwMode="auto">
          <a:xfrm>
            <a:off x="7991093" y="3418225"/>
            <a:ext cx="833063" cy="763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pPr defTabSz="866775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515" dirty="0" err="1">
                <a:solidFill>
                  <a:schemeClr val="bg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DR</a:t>
            </a:r>
            <a:r>
              <a:rPr lang="en-US" altLang="zh-CN" sz="1515" baseline="-25000" dirty="0" err="1">
                <a:solidFill>
                  <a:schemeClr val="bg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out</a:t>
            </a:r>
            <a:endParaRPr lang="en-US" altLang="zh-CN" sz="3790" baseline="-25000" dirty="0">
              <a:solidFill>
                <a:schemeClr val="bg2">
                  <a:lumMod val="50000"/>
                </a:schemeClr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516" name="Text Box 46"/>
          <p:cNvSpPr txBox="1">
            <a:spLocks noChangeArrowheads="1"/>
          </p:cNvSpPr>
          <p:nvPr/>
        </p:nvSpPr>
        <p:spPr bwMode="auto">
          <a:xfrm>
            <a:off x="6502411" y="3906445"/>
            <a:ext cx="475389" cy="286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pPr defTabSz="866775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515" b="1" dirty="0">
                <a:solidFill>
                  <a:schemeClr val="bg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X</a:t>
            </a:r>
            <a:r>
              <a:rPr lang="en-US" altLang="zh-CN" sz="1515" b="1" baseline="-25000" dirty="0">
                <a:solidFill>
                  <a:schemeClr val="bg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in</a:t>
            </a:r>
          </a:p>
        </p:txBody>
      </p:sp>
      <p:sp>
        <p:nvSpPr>
          <p:cNvPr id="517" name="Text Box 38"/>
          <p:cNvSpPr txBox="1">
            <a:spLocks noChangeArrowheads="1"/>
          </p:cNvSpPr>
          <p:nvPr/>
        </p:nvSpPr>
        <p:spPr bwMode="auto">
          <a:xfrm>
            <a:off x="6624622" y="5431279"/>
            <a:ext cx="679449" cy="3839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pPr defTabSz="866775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515" dirty="0" err="1">
                <a:solidFill>
                  <a:schemeClr val="bg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Z</a:t>
            </a:r>
            <a:r>
              <a:rPr lang="en-US" altLang="zh-CN" sz="1515" baseline="-25000" dirty="0" err="1">
                <a:solidFill>
                  <a:schemeClr val="bg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out</a:t>
            </a:r>
            <a:endParaRPr lang="en-US" altLang="zh-CN" sz="3790" baseline="-25000" dirty="0">
              <a:solidFill>
                <a:schemeClr val="bg2">
                  <a:lumMod val="50000"/>
                </a:schemeClr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518" name="Text Box 36"/>
          <p:cNvSpPr txBox="1">
            <a:spLocks noChangeArrowheads="1"/>
          </p:cNvSpPr>
          <p:nvPr/>
        </p:nvSpPr>
        <p:spPr bwMode="auto">
          <a:xfrm>
            <a:off x="10952040" y="3162029"/>
            <a:ext cx="760195" cy="3839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pPr defTabSz="866775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515" dirty="0" err="1">
                <a:solidFill>
                  <a:schemeClr val="bg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IR</a:t>
            </a:r>
            <a:r>
              <a:rPr lang="en-US" altLang="zh-CN" sz="1515" baseline="-25000" dirty="0" err="1">
                <a:solidFill>
                  <a:schemeClr val="bg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in</a:t>
            </a:r>
            <a:endParaRPr lang="en-US" altLang="zh-CN" sz="3790" baseline="-25000" dirty="0">
              <a:solidFill>
                <a:schemeClr val="bg2">
                  <a:lumMod val="50000"/>
                </a:schemeClr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grpSp>
        <p:nvGrpSpPr>
          <p:cNvPr id="519" name="组合 518"/>
          <p:cNvGrpSpPr/>
          <p:nvPr/>
        </p:nvGrpSpPr>
        <p:grpSpPr>
          <a:xfrm>
            <a:off x="10893942" y="3586219"/>
            <a:ext cx="666536" cy="383918"/>
            <a:chOff x="11058201" y="3645696"/>
            <a:chExt cx="702988" cy="404913"/>
          </a:xfrm>
        </p:grpSpPr>
        <p:cxnSp>
          <p:nvCxnSpPr>
            <p:cNvPr id="521" name="直接箭头连接符 520"/>
            <p:cNvCxnSpPr/>
            <p:nvPr/>
          </p:nvCxnSpPr>
          <p:spPr>
            <a:xfrm flipH="1">
              <a:off x="11058201" y="3706308"/>
              <a:ext cx="544260" cy="0"/>
            </a:xfrm>
            <a:prstGeom prst="straightConnector1">
              <a:avLst/>
            </a:prstGeom>
            <a:noFill/>
            <a:ln w="28575">
              <a:solidFill>
                <a:srgbClr val="0066FF"/>
              </a:solidFill>
              <a:round/>
              <a:headEnd w="lg" len="lg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522" name="Text Box 35"/>
            <p:cNvSpPr txBox="1">
              <a:spLocks noChangeArrowheads="1"/>
            </p:cNvSpPr>
            <p:nvPr/>
          </p:nvSpPr>
          <p:spPr bwMode="auto">
            <a:xfrm>
              <a:off x="11109264" y="3645696"/>
              <a:ext cx="651925" cy="4049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699" tIns="43349" rIns="86699" bIns="43349" numCol="1" anchor="t" anchorCtr="0" compatLnSpc="1"/>
            <a:lstStyle>
              <a:defPPr>
                <a:defRPr lang="zh-CN"/>
              </a:defPPr>
              <a:lvl1pPr marR="0" lvl="0" indent="0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600" b="0" i="0" u="none" strike="noStrike" cap="none" normalizeH="0" baseline="0">
                  <a:ln>
                    <a:noFill/>
                  </a:ln>
                  <a:solidFill>
                    <a:srgbClr val="0070C0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defRPr>
              </a:lvl1pPr>
            </a:lstStyle>
            <a:p>
              <a:r>
                <a:rPr lang="en-US" altLang="zh-CN" sz="1515" dirty="0" err="1">
                  <a:solidFill>
                    <a:srgbClr val="0066FF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IR</a:t>
              </a:r>
              <a:r>
                <a:rPr lang="en-US" altLang="zh-CN" sz="1515" baseline="-25000" dirty="0" err="1">
                  <a:solidFill>
                    <a:srgbClr val="0066FF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out</a:t>
              </a:r>
              <a:endParaRPr lang="en-US" altLang="zh-CN" sz="1515" baseline="-25000" dirty="0">
                <a:solidFill>
                  <a:srgbClr val="0066FF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</p:grpSp>
      <p:sp>
        <p:nvSpPr>
          <p:cNvPr id="523" name="Text Box 14"/>
          <p:cNvSpPr txBox="1">
            <a:spLocks noChangeArrowheads="1"/>
          </p:cNvSpPr>
          <p:nvPr/>
        </p:nvSpPr>
        <p:spPr bwMode="auto">
          <a:xfrm>
            <a:off x="8060134" y="4778632"/>
            <a:ext cx="693235" cy="4429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pPr defTabSz="866775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515" dirty="0">
                <a:solidFill>
                  <a:schemeClr val="bg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SUB</a:t>
            </a:r>
            <a:endParaRPr lang="en-US" altLang="zh-CN" sz="3790" dirty="0">
              <a:solidFill>
                <a:schemeClr val="bg2">
                  <a:lumMod val="50000"/>
                </a:schemeClr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524" name="Text Box 9"/>
          <p:cNvSpPr txBox="1">
            <a:spLocks noChangeArrowheads="1"/>
          </p:cNvSpPr>
          <p:nvPr/>
        </p:nvSpPr>
        <p:spPr bwMode="auto">
          <a:xfrm>
            <a:off x="6658059" y="2695907"/>
            <a:ext cx="851967" cy="3839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pPr defTabSz="866775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515" dirty="0" err="1">
                <a:solidFill>
                  <a:schemeClr val="bg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DRE</a:t>
            </a:r>
            <a:r>
              <a:rPr lang="en-US" altLang="zh-CN" sz="1515" baseline="-25000" dirty="0" err="1">
                <a:solidFill>
                  <a:schemeClr val="bg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out</a:t>
            </a:r>
            <a:endParaRPr lang="en-US" altLang="zh-CN" sz="3790" baseline="-25000" dirty="0">
              <a:solidFill>
                <a:schemeClr val="bg2">
                  <a:lumMod val="50000"/>
                </a:schemeClr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525" name="Text Box 8"/>
          <p:cNvSpPr txBox="1">
            <a:spLocks noChangeArrowheads="1"/>
          </p:cNvSpPr>
          <p:nvPr/>
        </p:nvSpPr>
        <p:spPr bwMode="auto">
          <a:xfrm>
            <a:off x="6827502" y="3399117"/>
            <a:ext cx="776362" cy="3839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pPr defTabSz="866775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515" dirty="0" err="1">
                <a:solidFill>
                  <a:schemeClr val="bg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DRE</a:t>
            </a:r>
            <a:r>
              <a:rPr lang="en-US" altLang="zh-CN" sz="1515" baseline="-25000" dirty="0" err="1">
                <a:solidFill>
                  <a:schemeClr val="bg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in</a:t>
            </a:r>
            <a:endParaRPr lang="en-US" altLang="zh-CN" sz="3790" baseline="-25000" dirty="0">
              <a:solidFill>
                <a:schemeClr val="bg2">
                  <a:lumMod val="50000"/>
                </a:schemeClr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526" name="Text Box 32"/>
          <p:cNvSpPr txBox="1">
            <a:spLocks noChangeArrowheads="1"/>
          </p:cNvSpPr>
          <p:nvPr/>
        </p:nvSpPr>
        <p:spPr bwMode="auto">
          <a:xfrm>
            <a:off x="10952040" y="3919218"/>
            <a:ext cx="760195" cy="3839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pPr defTabSz="866775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515" dirty="0">
                <a:solidFill>
                  <a:schemeClr val="bg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R0</a:t>
            </a:r>
            <a:r>
              <a:rPr lang="en-US" altLang="zh-CN" sz="1515" baseline="-25000" dirty="0">
                <a:solidFill>
                  <a:schemeClr val="bg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in</a:t>
            </a:r>
            <a:endParaRPr lang="en-US" altLang="zh-CN" sz="3790" baseline="-25000" dirty="0">
              <a:solidFill>
                <a:schemeClr val="bg2">
                  <a:lumMod val="50000"/>
                </a:schemeClr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527" name="Text Box 31"/>
          <p:cNvSpPr txBox="1">
            <a:spLocks noChangeArrowheads="1"/>
          </p:cNvSpPr>
          <p:nvPr/>
        </p:nvSpPr>
        <p:spPr bwMode="auto">
          <a:xfrm>
            <a:off x="10952040" y="4318439"/>
            <a:ext cx="760195" cy="3839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pPr defTabSz="866775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515" dirty="0">
                <a:solidFill>
                  <a:schemeClr val="bg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R0</a:t>
            </a:r>
            <a:r>
              <a:rPr lang="en-US" altLang="zh-CN" sz="1515" baseline="-25000" dirty="0">
                <a:solidFill>
                  <a:schemeClr val="bg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out</a:t>
            </a:r>
            <a:endParaRPr lang="en-US" altLang="zh-CN" sz="3790" baseline="-25000" dirty="0">
              <a:solidFill>
                <a:schemeClr val="bg2">
                  <a:lumMod val="50000"/>
                </a:schemeClr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528" name="Text Box 28"/>
          <p:cNvSpPr txBox="1">
            <a:spLocks noChangeArrowheads="1"/>
          </p:cNvSpPr>
          <p:nvPr/>
        </p:nvSpPr>
        <p:spPr bwMode="auto">
          <a:xfrm>
            <a:off x="10952040" y="4636961"/>
            <a:ext cx="760195" cy="3839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pPr defTabSz="866775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515" dirty="0">
                <a:solidFill>
                  <a:schemeClr val="bg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R1</a:t>
            </a:r>
            <a:r>
              <a:rPr lang="en-US" altLang="zh-CN" sz="1515" baseline="-25000" dirty="0">
                <a:solidFill>
                  <a:schemeClr val="bg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in</a:t>
            </a:r>
            <a:endParaRPr lang="en-US" altLang="zh-CN" sz="3790" baseline="-25000" dirty="0">
              <a:solidFill>
                <a:schemeClr val="bg2">
                  <a:lumMod val="50000"/>
                </a:schemeClr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529" name="Text Box 27"/>
          <p:cNvSpPr txBox="1">
            <a:spLocks noChangeArrowheads="1"/>
          </p:cNvSpPr>
          <p:nvPr/>
        </p:nvSpPr>
        <p:spPr bwMode="auto">
          <a:xfrm>
            <a:off x="10952040" y="5047361"/>
            <a:ext cx="760195" cy="3839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pPr defTabSz="866775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515" dirty="0">
                <a:solidFill>
                  <a:schemeClr val="bg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R1</a:t>
            </a:r>
            <a:r>
              <a:rPr lang="en-US" altLang="zh-CN" sz="1515" baseline="-25000" dirty="0">
                <a:solidFill>
                  <a:schemeClr val="bg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out</a:t>
            </a:r>
            <a:endParaRPr lang="en-US" altLang="zh-CN" sz="3790" baseline="-25000" dirty="0">
              <a:solidFill>
                <a:schemeClr val="bg2">
                  <a:lumMod val="50000"/>
                </a:schemeClr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530" name="Text Box 24"/>
          <p:cNvSpPr txBox="1">
            <a:spLocks noChangeArrowheads="1"/>
          </p:cNvSpPr>
          <p:nvPr/>
        </p:nvSpPr>
        <p:spPr bwMode="auto">
          <a:xfrm>
            <a:off x="10952040" y="5366059"/>
            <a:ext cx="760195" cy="3839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pPr defTabSz="866775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515" dirty="0">
                <a:solidFill>
                  <a:schemeClr val="bg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R2</a:t>
            </a:r>
            <a:r>
              <a:rPr lang="en-US" altLang="zh-CN" sz="1515" baseline="-25000" dirty="0">
                <a:solidFill>
                  <a:schemeClr val="bg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in</a:t>
            </a:r>
            <a:endParaRPr lang="en-US" altLang="zh-CN" sz="3790" baseline="-25000" dirty="0">
              <a:solidFill>
                <a:schemeClr val="bg2">
                  <a:lumMod val="50000"/>
                </a:schemeClr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531" name="Text Box 23"/>
          <p:cNvSpPr txBox="1">
            <a:spLocks noChangeArrowheads="1"/>
          </p:cNvSpPr>
          <p:nvPr/>
        </p:nvSpPr>
        <p:spPr bwMode="auto">
          <a:xfrm>
            <a:off x="10952040" y="5772335"/>
            <a:ext cx="760195" cy="3839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pPr defTabSz="866775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515" dirty="0">
                <a:solidFill>
                  <a:schemeClr val="bg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R2</a:t>
            </a:r>
            <a:r>
              <a:rPr lang="en-US" altLang="zh-CN" sz="1515" baseline="-25000" dirty="0">
                <a:solidFill>
                  <a:schemeClr val="bg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out</a:t>
            </a:r>
            <a:endParaRPr lang="en-US" altLang="zh-CN" sz="3790" baseline="-25000" dirty="0">
              <a:solidFill>
                <a:schemeClr val="bg2">
                  <a:lumMod val="50000"/>
                </a:schemeClr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533" name="Line 7"/>
          <p:cNvSpPr>
            <a:spLocks noChangeShapeType="1"/>
          </p:cNvSpPr>
          <p:nvPr/>
        </p:nvSpPr>
        <p:spPr bwMode="auto">
          <a:xfrm flipH="1">
            <a:off x="6265651" y="2414686"/>
            <a:ext cx="1038419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endParaRPr lang="zh-CN" altLang="en-US" sz="3790">
              <a:solidFill>
                <a:schemeClr val="bg2">
                  <a:lumMod val="75000"/>
                </a:schemeClr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534" name="上下箭头 533"/>
          <p:cNvSpPr/>
          <p:nvPr/>
        </p:nvSpPr>
        <p:spPr>
          <a:xfrm>
            <a:off x="8938794" y="1288568"/>
            <a:ext cx="177326" cy="4934647"/>
          </a:xfrm>
          <a:prstGeom prst="upDownArrow">
            <a:avLst/>
          </a:prstGeom>
          <a:solidFill>
            <a:srgbClr val="FF6600"/>
          </a:solidFill>
          <a:ln w="19050">
            <a:solidFill>
              <a:srgbClr val="000000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eaVert" wrap="square" lIns="86699" tIns="43349" rIns="86699" bIns="43349" numCol="1" anchor="t" anchorCtr="0" compatLnSpc="1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3790">
              <a:solidFill>
                <a:schemeClr val="bg2">
                  <a:lumMod val="75000"/>
                </a:schemeClr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535" name="TextBox 24"/>
          <p:cNvSpPr txBox="1"/>
          <p:nvPr/>
        </p:nvSpPr>
        <p:spPr>
          <a:xfrm>
            <a:off x="912209" y="2807019"/>
            <a:ext cx="3859617" cy="6235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570"/>
              </a:spcBef>
              <a:spcAft>
                <a:spcPts val="570"/>
              </a:spcAft>
            </a:pPr>
            <a:r>
              <a:rPr lang="en-US" altLang="zh-CN" sz="2655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Mem[IR</a:t>
            </a:r>
            <a:r>
              <a:rPr lang="en-US" altLang="zh-CN" sz="2655" b="1" baseline="-250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A</a:t>
            </a:r>
            <a:r>
              <a:rPr lang="en-US" altLang="zh-CN" sz="2655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] </a:t>
            </a:r>
            <a:r>
              <a:rPr lang="en-US" altLang="zh-CN" sz="2655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 </a:t>
            </a:r>
            <a:r>
              <a:rPr lang="en-US" altLang="zh-CN" sz="2655" b="1" dirty="0" err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Reg</a:t>
            </a:r>
            <a:endParaRPr lang="en-US" altLang="zh-CN" sz="2655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aphicFrame>
        <p:nvGraphicFramePr>
          <p:cNvPr id="536" name="表格 535"/>
          <p:cNvGraphicFramePr>
            <a:graphicFrameLocks noGrp="1"/>
          </p:cNvGraphicFramePr>
          <p:nvPr/>
        </p:nvGraphicFramePr>
        <p:xfrm>
          <a:off x="271805" y="3840252"/>
          <a:ext cx="5926255" cy="23791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26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078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957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75837">
                <a:tc>
                  <a:txBody>
                    <a:bodyPr/>
                    <a:lstStyle/>
                    <a:p>
                      <a:pPr algn="l"/>
                      <a:r>
                        <a:rPr lang="zh-CN" altLang="en-US" sz="17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节拍</a:t>
                      </a:r>
                    </a:p>
                  </a:txBody>
                  <a:tcPr marL="86699" marR="86699" marT="43349" marB="43349" anchor="ctr" anchorCtr="1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7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数据通路  </a:t>
                      </a:r>
                      <a:r>
                        <a:rPr lang="en-US" altLang="zh-CN" sz="17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</a:t>
                      </a:r>
                      <a:r>
                        <a:rPr lang="zh-CN" altLang="en-US" sz="17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数据流</a:t>
                      </a:r>
                      <a:r>
                        <a:rPr lang="en-US" altLang="zh-CN" sz="17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)</a:t>
                      </a:r>
                      <a:endParaRPr lang="zh-CN" altLang="en-US" sz="1700" dirty="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7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控制信号</a:t>
                      </a:r>
                      <a:r>
                        <a:rPr lang="en-US" altLang="zh-CN" sz="17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</a:t>
                      </a:r>
                      <a:r>
                        <a:rPr lang="zh-CN" altLang="en-US" sz="17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控制流</a:t>
                      </a:r>
                      <a:r>
                        <a:rPr lang="en-US" altLang="zh-CN" sz="17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)</a:t>
                      </a:r>
                      <a:endParaRPr lang="zh-CN" altLang="en-US" sz="1700" dirty="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5837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700" b="1" dirty="0">
                          <a:solidFill>
                            <a:srgbClr val="0066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T1</a:t>
                      </a:r>
                      <a:endParaRPr lang="zh-CN" altLang="en-US" sz="1700" b="1" dirty="0">
                        <a:solidFill>
                          <a:srgbClr val="0066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700" b="1" dirty="0">
                          <a:solidFill>
                            <a:srgbClr val="0066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(IR</a:t>
                      </a:r>
                      <a:r>
                        <a:rPr lang="en-US" altLang="zh-CN" sz="1700" b="1" baseline="-25000" dirty="0">
                          <a:solidFill>
                            <a:srgbClr val="0066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</a:t>
                      </a:r>
                      <a:r>
                        <a:rPr lang="en-US" altLang="zh-CN" sz="1700" b="1" dirty="0">
                          <a:solidFill>
                            <a:srgbClr val="0066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)</a:t>
                      </a:r>
                      <a:r>
                        <a:rPr lang="en-US" altLang="zh-CN" sz="1700" b="1" dirty="0">
                          <a:solidFill>
                            <a:srgbClr val="0066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Wingdings" panose="05000000000000000000" pitchFamily="2" charset="2"/>
                        </a:rPr>
                        <a:t>AR</a:t>
                      </a:r>
                    </a:p>
                  </a:txBody>
                  <a:tcPr marL="86699" marR="86699" marT="43349" marB="43349" anchor="ctr" anchorCtr="1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700" b="1" dirty="0" err="1">
                          <a:solidFill>
                            <a:srgbClr val="0066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IR</a:t>
                      </a:r>
                      <a:r>
                        <a:rPr lang="en-US" altLang="zh-CN" sz="1700" b="1" baseline="-25000" dirty="0" err="1">
                          <a:solidFill>
                            <a:srgbClr val="0066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out</a:t>
                      </a:r>
                      <a:r>
                        <a:rPr lang="en-US" altLang="zh-CN" sz="1700" b="1" dirty="0">
                          <a:solidFill>
                            <a:srgbClr val="0066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, </a:t>
                      </a:r>
                      <a:r>
                        <a:rPr lang="en-US" altLang="zh-CN" sz="1700" b="1" dirty="0" err="1">
                          <a:solidFill>
                            <a:srgbClr val="0066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AR</a:t>
                      </a:r>
                      <a:r>
                        <a:rPr lang="en-US" altLang="zh-CN" sz="1700" b="1" baseline="-25000" dirty="0" err="1">
                          <a:solidFill>
                            <a:srgbClr val="0066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in</a:t>
                      </a:r>
                      <a:endParaRPr lang="zh-CN" altLang="en-US" sz="1700" b="1" baseline="0" dirty="0">
                        <a:solidFill>
                          <a:srgbClr val="0066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5837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7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T2</a:t>
                      </a:r>
                      <a:endParaRPr lang="zh-CN" altLang="en-US" sz="17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/>
                </a:tc>
                <a:tc>
                  <a:txBody>
                    <a:bodyPr/>
                    <a:lstStyle/>
                    <a:p>
                      <a:endParaRPr lang="zh-CN" altLang="en-US" sz="1700" dirty="0"/>
                    </a:p>
                  </a:txBody>
                  <a:tcPr marL="86699" marR="86699" marT="43349" marB="43349"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sz="1700" kern="1200" dirty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Read</a:t>
                      </a:r>
                      <a:endParaRPr lang="zh-CN" altLang="en-US" sz="17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86699" marR="86699" marT="43349" marB="43349" anchor="ctr" anchorCtr="1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5837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7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T3</a:t>
                      </a:r>
                      <a:endParaRPr lang="zh-CN" altLang="en-US" sz="17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7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Wingdings" panose="05000000000000000000" pitchFamily="2" charset="2"/>
                        </a:rPr>
                        <a:t>Mem[AR]DR</a:t>
                      </a:r>
                      <a:endParaRPr lang="zh-CN" altLang="en-US" sz="17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700" dirty="0" err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DRE</a:t>
                      </a:r>
                      <a:r>
                        <a:rPr lang="en-US" altLang="zh-CN" sz="1700" baseline="-25000" dirty="0" err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in</a:t>
                      </a:r>
                      <a:r>
                        <a:rPr lang="en-US" altLang="zh-CN" sz="1700" baseline="0" dirty="0" err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,</a:t>
                      </a:r>
                      <a:r>
                        <a:rPr lang="en-US" altLang="zh-CN" sz="1700" kern="1200" dirty="0" err="1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Read</a:t>
                      </a:r>
                      <a:endParaRPr lang="zh-CN" altLang="en-US" sz="17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86699" marR="86699" marT="43349" marB="43349" anchor="ctr" anchorCtr="1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583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7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T4</a:t>
                      </a:r>
                      <a:endParaRPr lang="zh-CN" altLang="en-US" sz="17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7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(DR)</a:t>
                      </a:r>
                      <a:r>
                        <a:rPr lang="en-US" altLang="zh-CN" sz="17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Wingdings" panose="05000000000000000000" pitchFamily="2" charset="2"/>
                        </a:rPr>
                        <a:t>R0</a:t>
                      </a:r>
                      <a:endParaRPr lang="zh-CN" altLang="en-US" sz="17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700" dirty="0" err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DR</a:t>
                      </a:r>
                      <a:r>
                        <a:rPr lang="en-US" altLang="zh-CN" sz="1700" baseline="-25000" dirty="0" err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out</a:t>
                      </a:r>
                      <a:r>
                        <a:rPr lang="en-US" altLang="zh-CN" sz="17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, R0</a:t>
                      </a:r>
                      <a:r>
                        <a:rPr lang="en-US" altLang="zh-CN" sz="1700" baseline="-25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in</a:t>
                      </a:r>
                      <a:endParaRPr lang="zh-CN" altLang="en-US" sz="1700" baseline="-25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537" name="组合 536"/>
          <p:cNvGrpSpPr/>
          <p:nvPr/>
        </p:nvGrpSpPr>
        <p:grpSpPr>
          <a:xfrm>
            <a:off x="5825303" y="1477763"/>
            <a:ext cx="723760" cy="672350"/>
            <a:chOff x="6145788" y="1554710"/>
            <a:chExt cx="763341" cy="709119"/>
          </a:xfrm>
        </p:grpSpPr>
        <p:sp>
          <p:nvSpPr>
            <p:cNvPr id="538" name="Line 127"/>
            <p:cNvSpPr>
              <a:spLocks noChangeShapeType="1"/>
            </p:cNvSpPr>
            <p:nvPr/>
          </p:nvSpPr>
          <p:spPr bwMode="auto">
            <a:xfrm>
              <a:off x="6365963" y="1901968"/>
              <a:ext cx="0" cy="361861"/>
            </a:xfrm>
            <a:prstGeom prst="line">
              <a:avLst/>
            </a:prstGeom>
            <a:noFill/>
            <a:ln w="28575">
              <a:solidFill>
                <a:srgbClr val="0066FF"/>
              </a:solidFill>
              <a:round/>
              <a:headEnd w="lg" len="lg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6699" tIns="43349" rIns="86699" bIns="43349" numCol="1" anchor="t" anchorCtr="0" compatLnSpc="1"/>
            <a:lstStyle/>
            <a:p>
              <a:endParaRPr lang="zh-CN" altLang="en-US" sz="3790">
                <a:solidFill>
                  <a:schemeClr val="bg2">
                    <a:lumMod val="75000"/>
                  </a:schemeClr>
                </a:solidFill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539" name="Text Box 126"/>
            <p:cNvSpPr txBox="1">
              <a:spLocks noChangeArrowheads="1"/>
            </p:cNvSpPr>
            <p:nvPr/>
          </p:nvSpPr>
          <p:spPr bwMode="auto">
            <a:xfrm>
              <a:off x="6145788" y="1554710"/>
              <a:ext cx="763341" cy="4204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699" tIns="43349" rIns="86699" bIns="43349" numCol="1" anchor="t" anchorCtr="0" compatLnSpc="1"/>
            <a:lstStyle/>
            <a:p>
              <a:pPr defTabSz="866775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515" b="1" dirty="0">
                  <a:solidFill>
                    <a:srgbClr val="0066FF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R</a:t>
              </a:r>
              <a:r>
                <a:rPr lang="en-US" altLang="zh-CN" sz="1515" dirty="0">
                  <a:solidFill>
                    <a:srgbClr val="0066FF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ead</a:t>
              </a:r>
              <a:endParaRPr lang="en-US" altLang="zh-CN" sz="3790" dirty="0">
                <a:solidFill>
                  <a:srgbClr val="0066FF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</p:grpSp>
      <p:sp>
        <p:nvSpPr>
          <p:cNvPr id="540" name="Line 7"/>
          <p:cNvSpPr>
            <a:spLocks noChangeShapeType="1"/>
          </p:cNvSpPr>
          <p:nvPr/>
        </p:nvSpPr>
        <p:spPr bwMode="auto">
          <a:xfrm flipH="1">
            <a:off x="6255914" y="2414686"/>
            <a:ext cx="1056482" cy="0"/>
          </a:xfrm>
          <a:prstGeom prst="line">
            <a:avLst/>
          </a:prstGeom>
          <a:noFill/>
          <a:ln w="57150">
            <a:solidFill>
              <a:srgbClr val="FF66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endParaRPr lang="zh-CN" altLang="en-US" sz="379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41" name="Rectangle 129"/>
          <p:cNvSpPr>
            <a:spLocks noChangeArrowheads="1"/>
          </p:cNvSpPr>
          <p:nvPr/>
        </p:nvSpPr>
        <p:spPr bwMode="auto">
          <a:xfrm>
            <a:off x="5437173" y="2162124"/>
            <a:ext cx="810414" cy="1491370"/>
          </a:xfrm>
          <a:prstGeom prst="rect">
            <a:avLst/>
          </a:prstGeom>
          <a:solidFill>
            <a:srgbClr val="FF66FF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705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MEM</a:t>
            </a:r>
          </a:p>
        </p:txBody>
      </p:sp>
      <p:sp>
        <p:nvSpPr>
          <p:cNvPr id="542" name="Line 7"/>
          <p:cNvSpPr>
            <a:spLocks noChangeShapeType="1"/>
          </p:cNvSpPr>
          <p:nvPr/>
        </p:nvSpPr>
        <p:spPr bwMode="auto">
          <a:xfrm>
            <a:off x="6265651" y="3259677"/>
            <a:ext cx="1062578" cy="0"/>
          </a:xfrm>
          <a:prstGeom prst="line">
            <a:avLst/>
          </a:prstGeom>
          <a:noFill/>
          <a:ln w="57150">
            <a:solidFill>
              <a:srgbClr val="FF66FF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endParaRPr lang="zh-CN" altLang="en-US" sz="379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43" name="Rectangle 104"/>
          <p:cNvSpPr>
            <a:spLocks noChangeArrowheads="1"/>
          </p:cNvSpPr>
          <p:nvPr/>
        </p:nvSpPr>
        <p:spPr bwMode="auto">
          <a:xfrm>
            <a:off x="7319443" y="3001288"/>
            <a:ext cx="847833" cy="404590"/>
          </a:xfrm>
          <a:prstGeom prst="rect">
            <a:avLst/>
          </a:prstGeom>
          <a:solidFill>
            <a:srgbClr val="FF66FF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705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DR</a:t>
            </a:r>
          </a:p>
        </p:txBody>
      </p:sp>
      <p:grpSp>
        <p:nvGrpSpPr>
          <p:cNvPr id="544" name="组合 543"/>
          <p:cNvGrpSpPr/>
          <p:nvPr/>
        </p:nvGrpSpPr>
        <p:grpSpPr>
          <a:xfrm>
            <a:off x="5823723" y="1474980"/>
            <a:ext cx="723760" cy="671651"/>
            <a:chOff x="5980101" y="1562394"/>
            <a:chExt cx="763341" cy="708382"/>
          </a:xfrm>
        </p:grpSpPr>
        <p:sp>
          <p:nvSpPr>
            <p:cNvPr id="545" name="Line 127"/>
            <p:cNvSpPr>
              <a:spLocks noChangeShapeType="1"/>
            </p:cNvSpPr>
            <p:nvPr/>
          </p:nvSpPr>
          <p:spPr bwMode="auto">
            <a:xfrm>
              <a:off x="6201778" y="1914057"/>
              <a:ext cx="0" cy="356719"/>
            </a:xfrm>
            <a:prstGeom prst="line">
              <a:avLst/>
            </a:prstGeom>
            <a:noFill/>
            <a:ln w="28575">
              <a:solidFill>
                <a:srgbClr val="FF66FF"/>
              </a:solidFill>
              <a:round/>
              <a:headEnd w="lg" len="lg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6699" tIns="43349" rIns="86699" bIns="43349" numCol="1" anchor="t" anchorCtr="0" compatLnSpc="1"/>
            <a:lstStyle/>
            <a:p>
              <a:endParaRPr lang="zh-CN" altLang="en-US" sz="3790">
                <a:solidFill>
                  <a:schemeClr val="bg2">
                    <a:lumMod val="75000"/>
                  </a:schemeClr>
                </a:solidFill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546" name="Text Box 126"/>
            <p:cNvSpPr txBox="1">
              <a:spLocks noChangeArrowheads="1"/>
            </p:cNvSpPr>
            <p:nvPr/>
          </p:nvSpPr>
          <p:spPr bwMode="auto">
            <a:xfrm>
              <a:off x="5980101" y="1562394"/>
              <a:ext cx="763341" cy="420486"/>
            </a:xfrm>
            <a:prstGeom prst="rect">
              <a:avLst/>
            </a:prstGeom>
            <a:noFill/>
            <a:ln w="9525">
              <a:noFill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6699" tIns="43349" rIns="86699" bIns="43349" numCol="1" anchor="t" anchorCtr="0" compatLnSpc="1"/>
            <a:lstStyle/>
            <a:p>
              <a:pPr defTabSz="866775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515" b="1" dirty="0">
                  <a:solidFill>
                    <a:srgbClr val="FF66FF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R</a:t>
              </a:r>
              <a:r>
                <a:rPr lang="en-US" altLang="zh-CN" sz="1515" dirty="0">
                  <a:solidFill>
                    <a:srgbClr val="FF66FF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ead</a:t>
              </a:r>
              <a:endParaRPr lang="en-US" altLang="zh-CN" sz="3790" dirty="0">
                <a:solidFill>
                  <a:srgbClr val="FF66FF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</p:grpSp>
      <p:grpSp>
        <p:nvGrpSpPr>
          <p:cNvPr id="547" name="组合 546"/>
          <p:cNvGrpSpPr/>
          <p:nvPr/>
        </p:nvGrpSpPr>
        <p:grpSpPr>
          <a:xfrm>
            <a:off x="6827499" y="3401300"/>
            <a:ext cx="776365" cy="384762"/>
            <a:chOff x="7200878" y="3584808"/>
            <a:chExt cx="818822" cy="405803"/>
          </a:xfrm>
        </p:grpSpPr>
        <p:sp>
          <p:nvSpPr>
            <p:cNvPr id="548" name="Text Box 8"/>
            <p:cNvSpPr txBox="1">
              <a:spLocks noChangeArrowheads="1"/>
            </p:cNvSpPr>
            <p:nvPr/>
          </p:nvSpPr>
          <p:spPr bwMode="auto">
            <a:xfrm>
              <a:off x="7200881" y="3584808"/>
              <a:ext cx="818819" cy="4049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699" tIns="43349" rIns="86699" bIns="43349" numCol="1" anchor="t" anchorCtr="0" compatLnSpc="1"/>
            <a:lstStyle/>
            <a:p>
              <a:pPr defTabSz="866775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515" dirty="0" err="1">
                  <a:solidFill>
                    <a:schemeClr val="bg2">
                      <a:lumMod val="50000"/>
                    </a:schemeClr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DRE</a:t>
              </a:r>
              <a:r>
                <a:rPr lang="en-US" altLang="zh-CN" sz="1515" baseline="-25000" dirty="0" err="1">
                  <a:solidFill>
                    <a:schemeClr val="bg2">
                      <a:lumMod val="50000"/>
                    </a:schemeClr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in</a:t>
              </a:r>
              <a:endParaRPr lang="en-US" altLang="zh-CN" sz="3790" baseline="-25000" dirty="0">
                <a:solidFill>
                  <a:schemeClr val="bg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cxnSp>
          <p:nvCxnSpPr>
            <p:cNvPr id="549" name="直接箭头连接符 548"/>
            <p:cNvCxnSpPr/>
            <p:nvPr/>
          </p:nvCxnSpPr>
          <p:spPr>
            <a:xfrm flipV="1">
              <a:off x="7901805" y="3596864"/>
              <a:ext cx="0" cy="319168"/>
            </a:xfrm>
            <a:prstGeom prst="straightConnector1">
              <a:avLst/>
            </a:prstGeom>
            <a:noFill/>
            <a:ln w="28575">
              <a:solidFill>
                <a:srgbClr val="0066FF"/>
              </a:solidFill>
              <a:round/>
              <a:headEnd w="lg" len="lg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550" name="Text Box 8"/>
            <p:cNvSpPr txBox="1">
              <a:spLocks noChangeArrowheads="1"/>
            </p:cNvSpPr>
            <p:nvPr/>
          </p:nvSpPr>
          <p:spPr bwMode="auto">
            <a:xfrm>
              <a:off x="7200878" y="3585698"/>
              <a:ext cx="751644" cy="4049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699" tIns="43349" rIns="86699" bIns="43349" numCol="1" anchor="t" anchorCtr="0" compatLnSpc="1"/>
            <a:lstStyle/>
            <a:p>
              <a:pPr defTabSz="866775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515" dirty="0" err="1">
                  <a:solidFill>
                    <a:srgbClr val="0066FF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DRE</a:t>
              </a:r>
              <a:r>
                <a:rPr lang="en-US" altLang="zh-CN" sz="1515" baseline="-25000" dirty="0" err="1">
                  <a:solidFill>
                    <a:srgbClr val="0066FF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in</a:t>
              </a:r>
              <a:endParaRPr lang="en-US" altLang="zh-CN" sz="3790" baseline="-25000" dirty="0">
                <a:solidFill>
                  <a:srgbClr val="0066FF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</p:grpSp>
      <p:sp>
        <p:nvSpPr>
          <p:cNvPr id="551" name="Rectangle 104"/>
          <p:cNvSpPr>
            <a:spLocks noChangeArrowheads="1"/>
          </p:cNvSpPr>
          <p:nvPr/>
        </p:nvSpPr>
        <p:spPr bwMode="auto">
          <a:xfrm>
            <a:off x="9810262" y="4082411"/>
            <a:ext cx="1077271" cy="404590"/>
          </a:xfrm>
          <a:prstGeom prst="rect">
            <a:avLst/>
          </a:prstGeom>
          <a:solidFill>
            <a:srgbClr val="FF66FF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705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R0</a:t>
            </a:r>
          </a:p>
        </p:txBody>
      </p:sp>
      <p:sp>
        <p:nvSpPr>
          <p:cNvPr id="552" name="Line 7"/>
          <p:cNvSpPr>
            <a:spLocks noChangeShapeType="1"/>
          </p:cNvSpPr>
          <p:nvPr/>
        </p:nvSpPr>
        <p:spPr bwMode="auto">
          <a:xfrm>
            <a:off x="9074076" y="4218155"/>
            <a:ext cx="728681" cy="0"/>
          </a:xfrm>
          <a:prstGeom prst="line">
            <a:avLst/>
          </a:prstGeom>
          <a:noFill/>
          <a:ln w="57150">
            <a:solidFill>
              <a:srgbClr val="FF66FF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endParaRPr lang="zh-CN" altLang="en-US" sz="3790">
              <a:solidFill>
                <a:schemeClr val="bg2">
                  <a:lumMod val="75000"/>
                </a:schemeClr>
              </a:solidFill>
            </a:endParaRPr>
          </a:p>
        </p:txBody>
      </p:sp>
      <p:grpSp>
        <p:nvGrpSpPr>
          <p:cNvPr id="553" name="组合 552"/>
          <p:cNvGrpSpPr/>
          <p:nvPr/>
        </p:nvGrpSpPr>
        <p:grpSpPr>
          <a:xfrm>
            <a:off x="8190485" y="3209441"/>
            <a:ext cx="787004" cy="150880"/>
            <a:chOff x="8638403" y="3385186"/>
            <a:chExt cx="830043" cy="159131"/>
          </a:xfrm>
        </p:grpSpPr>
        <p:cxnSp>
          <p:nvCxnSpPr>
            <p:cNvPr id="554" name="直接连接符 553"/>
            <p:cNvCxnSpPr/>
            <p:nvPr/>
          </p:nvCxnSpPr>
          <p:spPr>
            <a:xfrm>
              <a:off x="8638403" y="3474023"/>
              <a:ext cx="830043" cy="0"/>
            </a:xfrm>
            <a:prstGeom prst="line">
              <a:avLst/>
            </a:prstGeom>
            <a:noFill/>
            <a:ln w="57150">
              <a:solidFill>
                <a:srgbClr val="FF66FF"/>
              </a:solidFill>
              <a:rou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555" name="等腰三角形 554"/>
            <p:cNvSpPr/>
            <p:nvPr/>
          </p:nvSpPr>
          <p:spPr>
            <a:xfrm rot="5400000" flipH="1">
              <a:off x="8963127" y="3390389"/>
              <a:ext cx="159131" cy="148725"/>
            </a:xfrm>
            <a:prstGeom prst="triangle">
              <a:avLst/>
            </a:prstGeom>
            <a:solidFill>
              <a:schemeClr val="bg1"/>
            </a:solidFill>
            <a:ln w="28575">
              <a:solidFill>
                <a:srgbClr val="FF66FF"/>
              </a:solidFill>
              <a:round/>
              <a:tailEnd type="triangle" w="lg" len="lg"/>
            </a:ln>
          </p:spPr>
          <p:txBody>
            <a:bodyPr vert="horz" wrap="square" lIns="86699" tIns="43349" rIns="86699" bIns="43349" numCol="1" anchor="t" anchorCtr="0" compatLnSpc="1"/>
            <a:lstStyle/>
            <a:p>
              <a:endParaRPr lang="zh-CN" altLang="en-US" sz="3790">
                <a:solidFill>
                  <a:schemeClr val="bg2">
                    <a:lumMod val="75000"/>
                  </a:schemeClr>
                </a:solidFill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</p:grpSp>
      <p:grpSp>
        <p:nvGrpSpPr>
          <p:cNvPr id="556" name="组合 555"/>
          <p:cNvGrpSpPr/>
          <p:nvPr/>
        </p:nvGrpSpPr>
        <p:grpSpPr>
          <a:xfrm>
            <a:off x="10893954" y="3918231"/>
            <a:ext cx="818281" cy="383918"/>
            <a:chOff x="11489717" y="4133352"/>
            <a:chExt cx="863031" cy="404913"/>
          </a:xfrm>
        </p:grpSpPr>
        <p:cxnSp>
          <p:nvCxnSpPr>
            <p:cNvPr id="557" name="直接箭头连接符 556"/>
            <p:cNvCxnSpPr/>
            <p:nvPr/>
          </p:nvCxnSpPr>
          <p:spPr>
            <a:xfrm flipH="1">
              <a:off x="11489717" y="4434015"/>
              <a:ext cx="544260" cy="0"/>
            </a:xfrm>
            <a:prstGeom prst="straightConnector1">
              <a:avLst/>
            </a:prstGeom>
            <a:noFill/>
            <a:ln w="28575">
              <a:solidFill>
                <a:srgbClr val="0066FF"/>
              </a:solidFill>
              <a:round/>
              <a:headEnd w="lg" len="lg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558" name="Text Box 32"/>
            <p:cNvSpPr txBox="1">
              <a:spLocks noChangeArrowheads="1"/>
            </p:cNvSpPr>
            <p:nvPr/>
          </p:nvSpPr>
          <p:spPr bwMode="auto">
            <a:xfrm>
              <a:off x="11550980" y="4133352"/>
              <a:ext cx="801768" cy="4049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699" tIns="43349" rIns="86699" bIns="43349" numCol="1" anchor="t" anchorCtr="0" compatLnSpc="1"/>
            <a:lstStyle/>
            <a:p>
              <a:pPr defTabSz="866775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515" dirty="0">
                  <a:solidFill>
                    <a:srgbClr val="0066FF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R0</a:t>
              </a:r>
              <a:r>
                <a:rPr lang="en-US" altLang="zh-CN" sz="1515" baseline="-25000" dirty="0">
                  <a:solidFill>
                    <a:srgbClr val="0066FF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in</a:t>
              </a:r>
              <a:endParaRPr lang="en-US" altLang="zh-CN" sz="3790" baseline="-25000" dirty="0">
                <a:solidFill>
                  <a:srgbClr val="0066FF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</p:grpSp>
      <p:sp>
        <p:nvSpPr>
          <p:cNvPr id="559" name="上下箭头 558"/>
          <p:cNvSpPr/>
          <p:nvPr/>
        </p:nvSpPr>
        <p:spPr>
          <a:xfrm>
            <a:off x="8931889" y="1282921"/>
            <a:ext cx="177326" cy="4934647"/>
          </a:xfrm>
          <a:prstGeom prst="upDownArrow">
            <a:avLst/>
          </a:prstGeom>
          <a:solidFill>
            <a:srgbClr val="FF66FF"/>
          </a:solidFill>
          <a:ln w="19050">
            <a:solidFill>
              <a:srgbClr val="000000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eaVert" wrap="square" lIns="86699" tIns="43349" rIns="86699" bIns="43349" numCol="1" anchor="t" anchorCtr="0" compatLnSpc="1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3790" dirty="0">
              <a:solidFill>
                <a:schemeClr val="bg2">
                  <a:lumMod val="75000"/>
                </a:schemeClr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grpSp>
        <p:nvGrpSpPr>
          <p:cNvPr id="560" name="组合 559"/>
          <p:cNvGrpSpPr/>
          <p:nvPr/>
        </p:nvGrpSpPr>
        <p:grpSpPr>
          <a:xfrm>
            <a:off x="7991094" y="3414121"/>
            <a:ext cx="833063" cy="301231"/>
            <a:chOff x="8428105" y="3608449"/>
            <a:chExt cx="878621" cy="317705"/>
          </a:xfrm>
        </p:grpSpPr>
        <p:cxnSp>
          <p:nvCxnSpPr>
            <p:cNvPr id="561" name="直接箭头连接符 560"/>
            <p:cNvCxnSpPr/>
            <p:nvPr/>
          </p:nvCxnSpPr>
          <p:spPr>
            <a:xfrm flipV="1">
              <a:off x="8435612" y="3608449"/>
              <a:ext cx="0" cy="317705"/>
            </a:xfrm>
            <a:prstGeom prst="straightConnector1">
              <a:avLst/>
            </a:prstGeom>
            <a:noFill/>
            <a:ln w="28575">
              <a:solidFill>
                <a:srgbClr val="0066FF"/>
              </a:solidFill>
              <a:round/>
              <a:headEnd w="lg" len="lg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562" name="Text Box 48"/>
            <p:cNvSpPr txBox="1">
              <a:spLocks noChangeArrowheads="1"/>
            </p:cNvSpPr>
            <p:nvPr/>
          </p:nvSpPr>
          <p:spPr bwMode="auto">
            <a:xfrm>
              <a:off x="8428105" y="3611071"/>
              <a:ext cx="878621" cy="3140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699" tIns="43349" rIns="86699" bIns="43349" numCol="1" anchor="t" anchorCtr="0" compatLnSpc="1"/>
            <a:lstStyle/>
            <a:p>
              <a:pPr defTabSz="866775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515" dirty="0" err="1">
                  <a:solidFill>
                    <a:srgbClr val="0066FF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DR</a:t>
              </a:r>
              <a:r>
                <a:rPr lang="en-US" altLang="zh-CN" sz="1515" baseline="-25000" dirty="0" err="1">
                  <a:solidFill>
                    <a:srgbClr val="0066FF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out</a:t>
              </a:r>
              <a:endParaRPr lang="en-US" altLang="zh-CN" sz="3790" baseline="-25000" dirty="0">
                <a:solidFill>
                  <a:srgbClr val="0066FF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</p:grpSp>
      <p:sp>
        <p:nvSpPr>
          <p:cNvPr id="563" name="圆角矩形 562"/>
          <p:cNvSpPr/>
          <p:nvPr/>
        </p:nvSpPr>
        <p:spPr bwMode="auto">
          <a:xfrm>
            <a:off x="314014" y="4336369"/>
            <a:ext cx="5848269" cy="388282"/>
          </a:xfrm>
          <a:prstGeom prst="roundRect">
            <a:avLst/>
          </a:prstGeom>
          <a:noFill/>
          <a:ln w="57150">
            <a:solidFill>
              <a:srgbClr val="FF66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86699" tIns="43349" rIns="86699" bIns="43349" numCol="1" rtlCol="0" anchor="t" anchorCtr="0" compatLnSpc="1"/>
          <a:lstStyle/>
          <a:p>
            <a:pPr algn="ctr"/>
            <a:endParaRPr lang="zh-CN" altLang="en-US" sz="3790">
              <a:solidFill>
                <a:schemeClr val="bg2">
                  <a:lumMod val="75000"/>
                </a:schemeClr>
              </a:solidFill>
            </a:endParaRPr>
          </a:p>
        </p:txBody>
      </p:sp>
      <p:graphicFrame>
        <p:nvGraphicFramePr>
          <p:cNvPr id="564" name="表格 563"/>
          <p:cNvGraphicFramePr>
            <a:graphicFrameLocks noGrp="1"/>
          </p:cNvGraphicFramePr>
          <p:nvPr/>
        </p:nvGraphicFramePr>
        <p:xfrm>
          <a:off x="271805" y="3840252"/>
          <a:ext cx="5926255" cy="23791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26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078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957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75837">
                <a:tc>
                  <a:txBody>
                    <a:bodyPr/>
                    <a:lstStyle/>
                    <a:p>
                      <a:pPr algn="l"/>
                      <a:r>
                        <a:rPr lang="zh-CN" altLang="en-US" sz="17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节拍</a:t>
                      </a:r>
                    </a:p>
                  </a:txBody>
                  <a:tcPr marL="86699" marR="86699" marT="43349" marB="43349" anchor="ctr" anchorCtr="1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7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数据通路  </a:t>
                      </a:r>
                      <a:r>
                        <a:rPr lang="en-US" altLang="zh-CN" sz="17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</a:t>
                      </a:r>
                      <a:r>
                        <a:rPr lang="zh-CN" altLang="en-US" sz="17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数据流</a:t>
                      </a:r>
                      <a:r>
                        <a:rPr lang="en-US" altLang="zh-CN" sz="17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)</a:t>
                      </a:r>
                      <a:endParaRPr lang="zh-CN" altLang="en-US" sz="1700" dirty="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7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控制信号</a:t>
                      </a:r>
                      <a:r>
                        <a:rPr lang="en-US" altLang="zh-CN" sz="17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</a:t>
                      </a:r>
                      <a:r>
                        <a:rPr lang="zh-CN" altLang="en-US" sz="17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控制流</a:t>
                      </a:r>
                      <a:r>
                        <a:rPr lang="en-US" altLang="zh-CN" sz="17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)</a:t>
                      </a:r>
                      <a:endParaRPr lang="zh-CN" altLang="en-US" sz="1700" dirty="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5837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7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T1</a:t>
                      </a:r>
                      <a:endParaRPr lang="zh-CN" altLang="en-US" sz="17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7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(IR</a:t>
                      </a:r>
                      <a:r>
                        <a:rPr lang="en-US" altLang="zh-CN" sz="1700" b="0" baseline="-250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</a:t>
                      </a:r>
                      <a:r>
                        <a:rPr lang="en-US" altLang="zh-CN" sz="17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)</a:t>
                      </a:r>
                      <a:r>
                        <a:rPr lang="en-US" altLang="zh-CN" sz="17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Wingdings" panose="05000000000000000000" pitchFamily="2" charset="2"/>
                        </a:rPr>
                        <a:t>AR</a:t>
                      </a:r>
                    </a:p>
                  </a:txBody>
                  <a:tcPr marL="86699" marR="86699" marT="43349" marB="43349" anchor="ctr" anchorCtr="1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700" b="0" dirty="0" err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IR</a:t>
                      </a:r>
                      <a:r>
                        <a:rPr lang="en-US" altLang="zh-CN" sz="1700" b="0" baseline="-25000" dirty="0" err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out</a:t>
                      </a:r>
                      <a:r>
                        <a:rPr lang="en-US" altLang="zh-CN" sz="17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, </a:t>
                      </a:r>
                      <a:r>
                        <a:rPr lang="en-US" altLang="zh-CN" sz="1700" b="0" dirty="0" err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AR</a:t>
                      </a:r>
                      <a:r>
                        <a:rPr lang="en-US" altLang="zh-CN" sz="1700" b="0" baseline="-25000" dirty="0" err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in</a:t>
                      </a:r>
                      <a:endParaRPr lang="zh-CN" altLang="en-US" sz="1700" b="0" baseline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5837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700" b="1" dirty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T2</a:t>
                      </a:r>
                      <a:endParaRPr lang="zh-CN" altLang="en-US" sz="1700" b="1" dirty="0">
                        <a:solidFill>
                          <a:srgbClr val="C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/>
                </a:tc>
                <a:tc>
                  <a:txBody>
                    <a:bodyPr/>
                    <a:lstStyle/>
                    <a:p>
                      <a:endParaRPr lang="zh-CN" altLang="en-US" sz="1700" b="1" dirty="0">
                        <a:solidFill>
                          <a:srgbClr val="C00000"/>
                        </a:solidFill>
                      </a:endParaRPr>
                    </a:p>
                  </a:txBody>
                  <a:tcPr marL="86699" marR="86699" marT="43349" marB="43349"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sz="1700" b="1" kern="1200" dirty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Read</a:t>
                      </a:r>
                      <a:endParaRPr lang="zh-CN" altLang="en-US" sz="1700" b="1" kern="1200" dirty="0">
                        <a:solidFill>
                          <a:srgbClr val="C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86699" marR="86699" marT="43349" marB="43349" anchor="ctr" anchorCtr="1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5837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7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T3</a:t>
                      </a:r>
                      <a:endParaRPr lang="zh-CN" altLang="en-US" sz="17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7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Wingdings" panose="05000000000000000000" pitchFamily="2" charset="2"/>
                        </a:rPr>
                        <a:t>Mem[AR]DR</a:t>
                      </a:r>
                      <a:endParaRPr lang="zh-CN" altLang="en-US" sz="17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700" dirty="0" err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DRE</a:t>
                      </a:r>
                      <a:r>
                        <a:rPr lang="en-US" altLang="zh-CN" sz="1700" baseline="-25000" dirty="0" err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in</a:t>
                      </a:r>
                      <a:r>
                        <a:rPr lang="en-US" altLang="zh-CN" sz="1700" baseline="0" dirty="0" err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,</a:t>
                      </a:r>
                      <a:r>
                        <a:rPr lang="en-US" altLang="zh-CN" sz="1700" kern="1200" dirty="0" err="1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Read</a:t>
                      </a:r>
                      <a:endParaRPr lang="zh-CN" altLang="en-US" sz="17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86699" marR="86699" marT="43349" marB="43349" anchor="ctr" anchorCtr="1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583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7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T4</a:t>
                      </a:r>
                      <a:endParaRPr lang="zh-CN" altLang="en-US" sz="17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7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(DR)</a:t>
                      </a:r>
                      <a:r>
                        <a:rPr lang="en-US" altLang="zh-CN" sz="17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Wingdings" panose="05000000000000000000" pitchFamily="2" charset="2"/>
                        </a:rPr>
                        <a:t>R0</a:t>
                      </a:r>
                      <a:endParaRPr lang="zh-CN" altLang="en-US" sz="17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700" dirty="0" err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DR</a:t>
                      </a:r>
                      <a:r>
                        <a:rPr lang="en-US" altLang="zh-CN" sz="1700" baseline="-25000" dirty="0" err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out</a:t>
                      </a:r>
                      <a:r>
                        <a:rPr lang="en-US" altLang="zh-CN" sz="17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, R0</a:t>
                      </a:r>
                      <a:r>
                        <a:rPr lang="en-US" altLang="zh-CN" sz="1700" baseline="-25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in</a:t>
                      </a:r>
                      <a:endParaRPr lang="zh-CN" altLang="en-US" sz="1700" baseline="-25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65" name="圆角矩形 564"/>
          <p:cNvSpPr/>
          <p:nvPr/>
        </p:nvSpPr>
        <p:spPr bwMode="auto">
          <a:xfrm>
            <a:off x="304870" y="4841281"/>
            <a:ext cx="5866915" cy="388282"/>
          </a:xfrm>
          <a:prstGeom prst="roundRect">
            <a:avLst/>
          </a:prstGeom>
          <a:noFill/>
          <a:ln w="57150">
            <a:solidFill>
              <a:srgbClr val="3FA6FF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86699" tIns="43349" rIns="86699" bIns="43349" numCol="1" rtlCol="0" anchor="t" anchorCtr="0" compatLnSpc="1"/>
          <a:lstStyle/>
          <a:p>
            <a:pPr algn="ctr"/>
            <a:endParaRPr lang="zh-CN" altLang="en-US" sz="3790">
              <a:solidFill>
                <a:schemeClr val="bg2">
                  <a:lumMod val="75000"/>
                </a:schemeClr>
              </a:solidFill>
            </a:endParaRPr>
          </a:p>
        </p:txBody>
      </p:sp>
      <p:graphicFrame>
        <p:nvGraphicFramePr>
          <p:cNvPr id="566" name="表格 565"/>
          <p:cNvGraphicFramePr>
            <a:graphicFrameLocks noGrp="1"/>
          </p:cNvGraphicFramePr>
          <p:nvPr/>
        </p:nvGraphicFramePr>
        <p:xfrm>
          <a:off x="271805" y="3840252"/>
          <a:ext cx="5926255" cy="23791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26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078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957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75837">
                <a:tc>
                  <a:txBody>
                    <a:bodyPr/>
                    <a:lstStyle/>
                    <a:p>
                      <a:pPr algn="l"/>
                      <a:r>
                        <a:rPr lang="zh-CN" altLang="en-US" sz="17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节拍</a:t>
                      </a:r>
                    </a:p>
                  </a:txBody>
                  <a:tcPr marL="86699" marR="86699" marT="43349" marB="43349" anchor="ctr" anchorCtr="1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7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数据通路  </a:t>
                      </a:r>
                      <a:r>
                        <a:rPr lang="en-US" altLang="zh-CN" sz="17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</a:t>
                      </a:r>
                      <a:r>
                        <a:rPr lang="zh-CN" altLang="en-US" sz="17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数据流</a:t>
                      </a:r>
                      <a:r>
                        <a:rPr lang="en-US" altLang="zh-CN" sz="17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)</a:t>
                      </a:r>
                      <a:endParaRPr lang="zh-CN" altLang="en-US" sz="1700" dirty="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7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控制信号</a:t>
                      </a:r>
                      <a:r>
                        <a:rPr lang="en-US" altLang="zh-CN" sz="17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</a:t>
                      </a:r>
                      <a:r>
                        <a:rPr lang="zh-CN" altLang="en-US" sz="17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控制流</a:t>
                      </a:r>
                      <a:r>
                        <a:rPr lang="en-US" altLang="zh-CN" sz="17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)</a:t>
                      </a:r>
                      <a:endParaRPr lang="zh-CN" altLang="en-US" sz="1700" dirty="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5837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7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T1</a:t>
                      </a:r>
                      <a:endParaRPr lang="zh-CN" altLang="en-US" sz="17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7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(IR</a:t>
                      </a:r>
                      <a:r>
                        <a:rPr lang="en-US" altLang="zh-CN" sz="1700" baseline="-250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</a:t>
                      </a:r>
                      <a:r>
                        <a:rPr lang="en-US" altLang="zh-CN" sz="17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)</a:t>
                      </a:r>
                      <a:r>
                        <a:rPr lang="en-US" altLang="zh-CN" sz="17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Wingdings" panose="05000000000000000000" pitchFamily="2" charset="2"/>
                        </a:rPr>
                        <a:t>AR</a:t>
                      </a:r>
                    </a:p>
                  </a:txBody>
                  <a:tcPr marL="86699" marR="86699" marT="43349" marB="43349" anchor="ctr" anchorCtr="1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700" dirty="0" err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IR</a:t>
                      </a:r>
                      <a:r>
                        <a:rPr lang="en-US" altLang="zh-CN" sz="1700" baseline="-25000" dirty="0" err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out</a:t>
                      </a:r>
                      <a:r>
                        <a:rPr lang="en-US" altLang="zh-CN" sz="17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, </a:t>
                      </a:r>
                      <a:r>
                        <a:rPr lang="en-US" altLang="zh-CN" sz="1700" dirty="0" err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AR</a:t>
                      </a:r>
                      <a:r>
                        <a:rPr lang="en-US" altLang="zh-CN" sz="1700" baseline="-25000" dirty="0" err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in</a:t>
                      </a:r>
                      <a:endParaRPr lang="zh-CN" altLang="en-US" sz="1700" baseline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5837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7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T2</a:t>
                      </a:r>
                      <a:endParaRPr lang="zh-CN" altLang="en-US" sz="17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/>
                </a:tc>
                <a:tc>
                  <a:txBody>
                    <a:bodyPr/>
                    <a:lstStyle/>
                    <a:p>
                      <a:endParaRPr lang="zh-CN" altLang="en-US" sz="1700" dirty="0"/>
                    </a:p>
                  </a:txBody>
                  <a:tcPr marL="86699" marR="86699" marT="43349" marB="43349"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sz="1700" kern="1200" dirty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Read</a:t>
                      </a:r>
                      <a:endParaRPr lang="zh-CN" altLang="en-US" sz="17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86699" marR="86699" marT="43349" marB="43349" anchor="ctr" anchorCtr="1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5837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700" b="1" dirty="0">
                          <a:solidFill>
                            <a:srgbClr val="0066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T3</a:t>
                      </a:r>
                      <a:endParaRPr lang="zh-CN" altLang="en-US" sz="1700" b="1" dirty="0">
                        <a:solidFill>
                          <a:srgbClr val="0066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700" b="1" dirty="0">
                          <a:solidFill>
                            <a:srgbClr val="0066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Wingdings" panose="05000000000000000000" pitchFamily="2" charset="2"/>
                        </a:rPr>
                        <a:t>Mem[AR]DR</a:t>
                      </a:r>
                      <a:endParaRPr lang="zh-CN" altLang="en-US" sz="1700" b="1" dirty="0">
                        <a:solidFill>
                          <a:srgbClr val="0066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700" b="1" dirty="0" err="1">
                          <a:solidFill>
                            <a:srgbClr val="0066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DRE</a:t>
                      </a:r>
                      <a:r>
                        <a:rPr lang="en-US" altLang="zh-CN" sz="1700" b="1" baseline="-25000" dirty="0" err="1">
                          <a:solidFill>
                            <a:srgbClr val="0066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in</a:t>
                      </a:r>
                      <a:r>
                        <a:rPr lang="en-US" altLang="zh-CN" sz="1700" b="1" baseline="0" dirty="0" err="1">
                          <a:solidFill>
                            <a:srgbClr val="0066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,</a:t>
                      </a:r>
                      <a:r>
                        <a:rPr lang="en-US" altLang="zh-CN" sz="1700" b="1" kern="1200" dirty="0" err="1">
                          <a:solidFill>
                            <a:srgbClr val="0066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Read</a:t>
                      </a:r>
                      <a:endParaRPr lang="zh-CN" altLang="en-US" sz="1700" b="1" kern="1200" dirty="0">
                        <a:solidFill>
                          <a:srgbClr val="0066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86699" marR="86699" marT="43349" marB="43349" anchor="ctr" anchorCtr="1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583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7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T4</a:t>
                      </a:r>
                      <a:endParaRPr lang="zh-CN" altLang="en-US" sz="17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7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(DR)</a:t>
                      </a:r>
                      <a:r>
                        <a:rPr lang="en-US" altLang="zh-CN" sz="17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Wingdings" panose="05000000000000000000" pitchFamily="2" charset="2"/>
                        </a:rPr>
                        <a:t>R0</a:t>
                      </a:r>
                      <a:endParaRPr lang="zh-CN" altLang="en-US" sz="17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700" dirty="0" err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DR</a:t>
                      </a:r>
                      <a:r>
                        <a:rPr lang="en-US" altLang="zh-CN" sz="1700" baseline="-25000" dirty="0" err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out</a:t>
                      </a:r>
                      <a:r>
                        <a:rPr lang="en-US" altLang="zh-CN" sz="17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, R0</a:t>
                      </a:r>
                      <a:r>
                        <a:rPr lang="en-US" altLang="zh-CN" sz="1700" baseline="-25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in</a:t>
                      </a:r>
                      <a:endParaRPr lang="zh-CN" altLang="en-US" sz="1700" baseline="-25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67" name="圆角矩形 566"/>
          <p:cNvSpPr/>
          <p:nvPr/>
        </p:nvSpPr>
        <p:spPr bwMode="auto">
          <a:xfrm>
            <a:off x="314014" y="5311272"/>
            <a:ext cx="5818499" cy="388282"/>
          </a:xfrm>
          <a:prstGeom prst="roundRect">
            <a:avLst/>
          </a:prstGeom>
          <a:noFill/>
          <a:ln w="57150">
            <a:solidFill>
              <a:srgbClr val="FF66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86699" tIns="43349" rIns="86699" bIns="43349" numCol="1" rtlCol="0" anchor="t" anchorCtr="0" compatLnSpc="1"/>
          <a:lstStyle/>
          <a:p>
            <a:pPr algn="ctr"/>
            <a:endParaRPr lang="zh-CN" altLang="en-US" sz="3790">
              <a:solidFill>
                <a:schemeClr val="bg2">
                  <a:lumMod val="75000"/>
                </a:schemeClr>
              </a:solidFill>
            </a:endParaRPr>
          </a:p>
        </p:txBody>
      </p:sp>
      <p:graphicFrame>
        <p:nvGraphicFramePr>
          <p:cNvPr id="568" name="表格 567"/>
          <p:cNvGraphicFramePr>
            <a:graphicFrameLocks noGrp="1"/>
          </p:cNvGraphicFramePr>
          <p:nvPr/>
        </p:nvGraphicFramePr>
        <p:xfrm>
          <a:off x="271805" y="3840252"/>
          <a:ext cx="5926255" cy="23791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26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078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957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75837">
                <a:tc>
                  <a:txBody>
                    <a:bodyPr/>
                    <a:lstStyle/>
                    <a:p>
                      <a:pPr algn="l"/>
                      <a:r>
                        <a:rPr lang="zh-CN" altLang="en-US" sz="17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节拍</a:t>
                      </a:r>
                    </a:p>
                  </a:txBody>
                  <a:tcPr marL="86699" marR="86699" marT="43349" marB="43349" anchor="ctr" anchorCtr="1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7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数据通路  </a:t>
                      </a:r>
                      <a:r>
                        <a:rPr lang="en-US" altLang="zh-CN" sz="17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</a:t>
                      </a:r>
                      <a:r>
                        <a:rPr lang="zh-CN" altLang="en-US" sz="17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数据流</a:t>
                      </a:r>
                      <a:r>
                        <a:rPr lang="en-US" altLang="zh-CN" sz="17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)</a:t>
                      </a:r>
                      <a:endParaRPr lang="zh-CN" altLang="en-US" sz="1700" dirty="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7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控制信号</a:t>
                      </a:r>
                      <a:r>
                        <a:rPr lang="en-US" altLang="zh-CN" sz="17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</a:t>
                      </a:r>
                      <a:r>
                        <a:rPr lang="zh-CN" altLang="en-US" sz="17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控制流</a:t>
                      </a:r>
                      <a:r>
                        <a:rPr lang="en-US" altLang="zh-CN" sz="17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)</a:t>
                      </a:r>
                      <a:endParaRPr lang="zh-CN" altLang="en-US" sz="1700" dirty="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5837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7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T1</a:t>
                      </a:r>
                      <a:endParaRPr lang="zh-CN" altLang="en-US" sz="17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7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(IR</a:t>
                      </a:r>
                      <a:r>
                        <a:rPr lang="en-US" altLang="zh-CN" sz="1700" baseline="-250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</a:t>
                      </a:r>
                      <a:r>
                        <a:rPr lang="en-US" altLang="zh-CN" sz="17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)</a:t>
                      </a:r>
                      <a:r>
                        <a:rPr lang="en-US" altLang="zh-CN" sz="17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Wingdings" panose="05000000000000000000" pitchFamily="2" charset="2"/>
                        </a:rPr>
                        <a:t>AR</a:t>
                      </a:r>
                    </a:p>
                  </a:txBody>
                  <a:tcPr marL="86699" marR="86699" marT="43349" marB="43349" anchor="ctr" anchorCtr="1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700" dirty="0" err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IR</a:t>
                      </a:r>
                      <a:r>
                        <a:rPr lang="en-US" altLang="zh-CN" sz="1700" baseline="-25000" dirty="0" err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out</a:t>
                      </a:r>
                      <a:r>
                        <a:rPr lang="en-US" altLang="zh-CN" sz="17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, </a:t>
                      </a:r>
                      <a:r>
                        <a:rPr lang="en-US" altLang="zh-CN" sz="1700" dirty="0" err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AR</a:t>
                      </a:r>
                      <a:r>
                        <a:rPr lang="en-US" altLang="zh-CN" sz="1700" baseline="-25000" dirty="0" err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in</a:t>
                      </a:r>
                      <a:endParaRPr lang="zh-CN" altLang="en-US" sz="1700" baseline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5837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7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T2</a:t>
                      </a:r>
                      <a:endParaRPr lang="zh-CN" altLang="en-US" sz="17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/>
                </a:tc>
                <a:tc>
                  <a:txBody>
                    <a:bodyPr/>
                    <a:lstStyle/>
                    <a:p>
                      <a:endParaRPr lang="zh-CN" altLang="en-US" sz="1700" dirty="0"/>
                    </a:p>
                  </a:txBody>
                  <a:tcPr marL="86699" marR="86699" marT="43349" marB="43349"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sz="1700" kern="1200" dirty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Read</a:t>
                      </a:r>
                      <a:endParaRPr lang="zh-CN" altLang="en-US" sz="17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86699" marR="86699" marT="43349" marB="43349" anchor="ctr" anchorCtr="1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5837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7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T3</a:t>
                      </a:r>
                      <a:endParaRPr lang="zh-CN" altLang="en-US" sz="17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7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Wingdings" panose="05000000000000000000" pitchFamily="2" charset="2"/>
                        </a:rPr>
                        <a:t>Mem[AR]DR</a:t>
                      </a:r>
                      <a:endParaRPr lang="zh-CN" altLang="en-US" sz="17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700" dirty="0" err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DRE</a:t>
                      </a:r>
                      <a:r>
                        <a:rPr lang="en-US" altLang="zh-CN" sz="1700" baseline="-25000" dirty="0" err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in</a:t>
                      </a:r>
                      <a:r>
                        <a:rPr lang="en-US" altLang="zh-CN" sz="1700" baseline="0" dirty="0" err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,</a:t>
                      </a:r>
                      <a:r>
                        <a:rPr lang="en-US" altLang="zh-CN" sz="1700" kern="1200" dirty="0" err="1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Read</a:t>
                      </a:r>
                      <a:endParaRPr lang="zh-CN" altLang="en-US" sz="17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86699" marR="86699" marT="43349" marB="43349" anchor="ctr" anchorCtr="1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583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700" b="1" dirty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T4</a:t>
                      </a:r>
                      <a:endParaRPr lang="zh-CN" altLang="en-US" sz="1700" b="1" dirty="0">
                        <a:solidFill>
                          <a:srgbClr val="C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700" b="1" dirty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(DR)</a:t>
                      </a:r>
                      <a:r>
                        <a:rPr lang="en-US" altLang="zh-CN" sz="1700" b="1" dirty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Wingdings" panose="05000000000000000000" pitchFamily="2" charset="2"/>
                        </a:rPr>
                        <a:t>R0</a:t>
                      </a:r>
                      <a:endParaRPr lang="zh-CN" altLang="en-US" sz="1700" b="1" dirty="0">
                        <a:solidFill>
                          <a:srgbClr val="C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700" b="1" dirty="0" err="1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DR</a:t>
                      </a:r>
                      <a:r>
                        <a:rPr lang="en-US" altLang="zh-CN" sz="1700" b="1" baseline="-25000" dirty="0" err="1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out</a:t>
                      </a:r>
                      <a:r>
                        <a:rPr lang="en-US" altLang="zh-CN" sz="1700" b="1" dirty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, R0</a:t>
                      </a:r>
                      <a:r>
                        <a:rPr lang="en-US" altLang="zh-CN" sz="1700" b="1" baseline="-25000" dirty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in</a:t>
                      </a:r>
                      <a:endParaRPr lang="zh-CN" altLang="en-US" sz="1700" b="1" baseline="-25000" dirty="0">
                        <a:solidFill>
                          <a:srgbClr val="C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69" name="圆角矩形 568"/>
          <p:cNvSpPr/>
          <p:nvPr/>
        </p:nvSpPr>
        <p:spPr bwMode="auto">
          <a:xfrm>
            <a:off x="295368" y="5796568"/>
            <a:ext cx="5866915" cy="388282"/>
          </a:xfrm>
          <a:prstGeom prst="roundRect">
            <a:avLst/>
          </a:prstGeom>
          <a:noFill/>
          <a:ln w="57150">
            <a:solidFill>
              <a:srgbClr val="3FA6FF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86699" tIns="43349" rIns="86699" bIns="43349" numCol="1" rtlCol="0" anchor="t" anchorCtr="0" compatLnSpc="1"/>
          <a:lstStyle/>
          <a:p>
            <a:pPr algn="ctr"/>
            <a:endParaRPr lang="zh-CN" altLang="en-US" sz="379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70" name="矩形 569"/>
          <p:cNvSpPr/>
          <p:nvPr/>
        </p:nvSpPr>
        <p:spPr>
          <a:xfrm>
            <a:off x="8445767" y="2671071"/>
            <a:ext cx="537327" cy="3657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700">
              <a:lnSpc>
                <a:spcPts val="1975"/>
              </a:lnSpc>
            </a:pPr>
            <a:r>
              <a:rPr lang="zh-CN" altLang="en-US" sz="2655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Black" panose="020B0A02040204020203" pitchFamily="34" charset="0"/>
              </a:rPr>
              <a:t>①</a:t>
            </a:r>
          </a:p>
        </p:txBody>
      </p:sp>
      <p:sp>
        <p:nvSpPr>
          <p:cNvPr id="571" name="矩形 570"/>
          <p:cNvSpPr/>
          <p:nvPr/>
        </p:nvSpPr>
        <p:spPr>
          <a:xfrm>
            <a:off x="6346289" y="2064866"/>
            <a:ext cx="537327" cy="3657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700">
              <a:lnSpc>
                <a:spcPts val="1975"/>
              </a:lnSpc>
            </a:pPr>
            <a:r>
              <a:rPr lang="zh-CN" altLang="en-US" sz="2655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Black" panose="020B0A02040204020203" pitchFamily="34" charset="0"/>
              </a:rPr>
              <a:t>②</a:t>
            </a:r>
          </a:p>
        </p:txBody>
      </p:sp>
      <p:sp>
        <p:nvSpPr>
          <p:cNvPr id="572" name="矩形 571"/>
          <p:cNvSpPr/>
          <p:nvPr/>
        </p:nvSpPr>
        <p:spPr>
          <a:xfrm>
            <a:off x="6399334" y="3353988"/>
            <a:ext cx="537327" cy="3657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700">
              <a:lnSpc>
                <a:spcPts val="1975"/>
              </a:lnSpc>
            </a:pPr>
            <a:r>
              <a:rPr lang="zh-CN" altLang="en-US" sz="2655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Black" panose="020B0A02040204020203" pitchFamily="34" charset="0"/>
              </a:rPr>
              <a:t>③</a:t>
            </a:r>
          </a:p>
        </p:txBody>
      </p:sp>
      <p:sp>
        <p:nvSpPr>
          <p:cNvPr id="573" name="矩形 572"/>
          <p:cNvSpPr/>
          <p:nvPr/>
        </p:nvSpPr>
        <p:spPr>
          <a:xfrm>
            <a:off x="9100155" y="3829850"/>
            <a:ext cx="537327" cy="3657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700">
              <a:lnSpc>
                <a:spcPts val="1975"/>
              </a:lnSpc>
            </a:pPr>
            <a:r>
              <a:rPr lang="en-US" altLang="zh-CN" sz="2655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Black" panose="020B0A02040204020203" pitchFamily="34" charset="0"/>
              </a:rPr>
              <a:t>④</a:t>
            </a:r>
            <a:endParaRPr lang="zh-CN" altLang="en-US" sz="2655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 Black" panose="020B0A02040204020203" pitchFamily="34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495" y="1764030"/>
            <a:ext cx="3632200" cy="7048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5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5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5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000"/>
                            </p:stCondLst>
                            <p:childTnLst>
                              <p:par>
                                <p:cTn id="42" presetID="35" presetClass="emph" presetSubtype="0" repeatCount="3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3" dur="1000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500"/>
                            </p:stCondLst>
                            <p:childTnLst>
                              <p:par>
                                <p:cTn id="4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5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5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5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22" presetClass="entr" presetSubtype="1" repeatCount="5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5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000"/>
                            </p:stCondLst>
                            <p:childTnLst>
                              <p:par>
                                <p:cTn id="6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000"/>
                            </p:stCondLst>
                            <p:childTnLst>
                              <p:par>
                                <p:cTn id="68" presetID="35" presetClass="emph" presetSubtype="0" repeatCount="3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9" dur="1000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5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5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1" repeatCount="3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2" dur="500"/>
                                        <p:tgtEl>
                                          <p:spTgt spid="5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00"/>
                            </p:stCondLst>
                            <p:childTnLst>
                              <p:par>
                                <p:cTn id="8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6" dur="500"/>
                                        <p:tgtEl>
                                          <p:spTgt spid="5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1000"/>
                            </p:stCondLst>
                            <p:childTnLst>
                              <p:par>
                                <p:cTn id="8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5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1500"/>
                            </p:stCondLst>
                            <p:childTnLst>
                              <p:par>
                                <p:cTn id="92" presetID="22" presetClass="entr" presetSubtype="4" repeatCount="3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5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2000"/>
                            </p:stCondLst>
                            <p:childTnLst>
                              <p:par>
                                <p:cTn id="9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2000"/>
                            </p:stCondLst>
                            <p:childTnLst>
                              <p:par>
                                <p:cTn id="99" presetID="35" presetClass="emph" presetSubtype="0" repeatCount="3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0" dur="1000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3000"/>
                            </p:stCondLst>
                            <p:childTnLst>
                              <p:par>
                                <p:cTn id="102" presetID="22" presetClass="entr" presetSubtype="8" repeatCount="3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5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5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5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4" repeatCount="3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500"/>
                            </p:stCondLst>
                            <p:childTnLst>
                              <p:par>
                                <p:cTn id="1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500"/>
                                        <p:tgtEl>
                                          <p:spTgt spid="5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1000"/>
                            </p:stCondLst>
                            <p:childTnLst>
                              <p:par>
                                <p:cTn id="12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5" dur="500"/>
                                        <p:tgtEl>
                                          <p:spTgt spid="5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1500"/>
                            </p:stCondLst>
                            <p:childTnLst>
                              <p:par>
                                <p:cTn id="1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9" dur="500"/>
                                        <p:tgtEl>
                                          <p:spTgt spid="5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2000"/>
                            </p:stCondLst>
                            <p:childTnLst>
                              <p:par>
                                <p:cTn id="131" presetID="22" presetClass="entr" presetSubtype="2" repeatCount="3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3" dur="500"/>
                                        <p:tgtEl>
                                          <p:spTgt spid="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2500"/>
                            </p:stCondLst>
                            <p:childTnLst>
                              <p:par>
                                <p:cTn id="13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2500"/>
                            </p:stCondLst>
                            <p:childTnLst>
                              <p:par>
                                <p:cTn id="138" presetID="35" presetClass="emph" presetSubtype="0" repeatCount="3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9" dur="1000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3500"/>
                            </p:stCondLst>
                            <p:childTnLst>
                              <p:par>
                                <p:cTn id="141" presetID="22" presetClass="entr" presetSubtype="8" repeatCount="3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3" dur="500"/>
                                        <p:tgtEl>
                                          <p:spTgt spid="5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5" grpId="0" animBg="1"/>
      <p:bldP spid="462" grpId="0" animBg="1"/>
      <p:bldP spid="464" grpId="0" animBg="1"/>
      <p:bldP spid="534" grpId="0" animBg="1"/>
      <p:bldP spid="535" grpId="0"/>
      <p:bldP spid="540" grpId="0" animBg="1"/>
      <p:bldP spid="541" grpId="0" animBg="1"/>
      <p:bldP spid="542" grpId="0" animBg="1"/>
      <p:bldP spid="543" grpId="0" animBg="1"/>
      <p:bldP spid="551" grpId="0" animBg="1"/>
      <p:bldP spid="552" grpId="0" animBg="1"/>
      <p:bldP spid="559" grpId="0" animBg="1"/>
      <p:bldP spid="563" grpId="0" animBg="1"/>
      <p:bldP spid="565" grpId="0" animBg="1"/>
      <p:bldP spid="567" grpId="0" animBg="1"/>
      <p:bldP spid="569" grpId="0" animBg="1"/>
      <p:bldP spid="570" grpId="0"/>
      <p:bldP spid="570" grpId="1"/>
      <p:bldP spid="571" grpId="0"/>
      <p:bldP spid="571" grpId="1"/>
      <p:bldP spid="572" grpId="0"/>
      <p:bldP spid="572" grpId="1"/>
      <p:bldP spid="573" grpId="0"/>
      <p:bldP spid="573" grpId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单总线结构</a:t>
            </a:r>
            <a:r>
              <a:rPr lang="en-US" altLang="zh-CN" dirty="0"/>
              <a:t>CPU  </a:t>
            </a:r>
            <a:r>
              <a:rPr lang="zh-CN" altLang="en-US" dirty="0"/>
              <a:t>  </a:t>
            </a:r>
            <a:r>
              <a:rPr lang="en-US" altLang="zh-CN" dirty="0"/>
              <a:t>MOVE</a:t>
            </a:r>
            <a:r>
              <a:rPr lang="zh-CN" altLang="en-US" dirty="0"/>
              <a:t>指令执行数据通路</a:t>
            </a:r>
          </a:p>
        </p:txBody>
      </p:sp>
      <p:sp>
        <p:nvSpPr>
          <p:cNvPr id="812" name="Rectangle 115"/>
          <p:cNvSpPr>
            <a:spLocks noChangeArrowheads="1"/>
          </p:cNvSpPr>
          <p:nvPr/>
        </p:nvSpPr>
        <p:spPr bwMode="auto">
          <a:xfrm>
            <a:off x="10161217" y="1518495"/>
            <a:ext cx="1285044" cy="5897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pPr defTabSz="866775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705" dirty="0">
                <a:solidFill>
                  <a:schemeClr val="bg2">
                    <a:lumMod val="7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…</a:t>
            </a:r>
            <a:endParaRPr lang="en-US" altLang="zh-CN" sz="3790" dirty="0">
              <a:solidFill>
                <a:schemeClr val="bg2">
                  <a:lumMod val="75000"/>
                </a:schemeClr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813" name="Rectangle 110"/>
          <p:cNvSpPr>
            <a:spLocks noChangeArrowheads="1"/>
          </p:cNvSpPr>
          <p:nvPr/>
        </p:nvSpPr>
        <p:spPr bwMode="auto">
          <a:xfrm>
            <a:off x="6425821" y="1259215"/>
            <a:ext cx="5332992" cy="4982062"/>
          </a:xfrm>
          <a:prstGeom prst="rect">
            <a:avLst/>
          </a:prstGeom>
          <a:solidFill>
            <a:srgbClr val="FFFFCC"/>
          </a:solidFill>
          <a:ln w="9525">
            <a:solidFill>
              <a:schemeClr val="accent1">
                <a:lumMod val="50000"/>
              </a:schemeClr>
            </a:solidFill>
            <a:prstDash val="dash"/>
            <a:miter lim="800000"/>
          </a:ln>
        </p:spPr>
        <p:txBody>
          <a:bodyPr vert="horz" wrap="square" lIns="86699" tIns="43349" rIns="86699" bIns="43349" numCol="1" anchor="t" anchorCtr="0" compatLnSpc="1"/>
          <a:lstStyle/>
          <a:p>
            <a:endParaRPr lang="zh-CN" altLang="en-US" sz="3790"/>
          </a:p>
        </p:txBody>
      </p:sp>
      <p:sp>
        <p:nvSpPr>
          <p:cNvPr id="814" name="Text Box 109"/>
          <p:cNvSpPr txBox="1">
            <a:spLocks noChangeArrowheads="1"/>
          </p:cNvSpPr>
          <p:nvPr/>
        </p:nvSpPr>
        <p:spPr bwMode="auto">
          <a:xfrm>
            <a:off x="8370910" y="1211447"/>
            <a:ext cx="758321" cy="3225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pPr defTabSz="866775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1515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总线</a:t>
            </a:r>
            <a:endParaRPr lang="zh-CN" altLang="en-US" sz="379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15" name="Rectangle 104"/>
          <p:cNvSpPr>
            <a:spLocks noChangeArrowheads="1"/>
          </p:cNvSpPr>
          <p:nvPr/>
        </p:nvSpPr>
        <p:spPr bwMode="auto">
          <a:xfrm>
            <a:off x="9810262" y="5529553"/>
            <a:ext cx="1077271" cy="40459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705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R2</a:t>
            </a:r>
          </a:p>
        </p:txBody>
      </p:sp>
      <p:sp>
        <p:nvSpPr>
          <p:cNvPr id="816" name="Rectangle 129"/>
          <p:cNvSpPr>
            <a:spLocks noChangeArrowheads="1"/>
          </p:cNvSpPr>
          <p:nvPr/>
        </p:nvSpPr>
        <p:spPr bwMode="auto">
          <a:xfrm>
            <a:off x="5437174" y="2159943"/>
            <a:ext cx="810414" cy="1491370"/>
          </a:xfrm>
          <a:prstGeom prst="rect">
            <a:avLst/>
          </a:prstGeom>
          <a:solidFill>
            <a:srgbClr val="00B050"/>
          </a:solidFill>
          <a:ln w="28575">
            <a:solidFill>
              <a:srgbClr val="000000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86699" tIns="43349" rIns="86699" bIns="43349" numCol="1" anchor="ctr" anchorCtr="1" compatLnSpc="1"/>
          <a:lstStyle/>
          <a:p>
            <a:pPr algn="ctr" defTabSz="866775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515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MEM</a:t>
            </a:r>
            <a:endParaRPr lang="en-US" altLang="zh-CN" sz="3790" dirty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817" name="任意多边形: 形状 296"/>
          <p:cNvSpPr/>
          <p:nvPr/>
        </p:nvSpPr>
        <p:spPr>
          <a:xfrm rot="5400000">
            <a:off x="7177973" y="4054462"/>
            <a:ext cx="459202" cy="1265333"/>
          </a:xfrm>
          <a:custGeom>
            <a:avLst/>
            <a:gdLst>
              <a:gd name="connsiteX0" fmla="*/ 0 w 375612"/>
              <a:gd name="connsiteY0" fmla="*/ 0 h 683490"/>
              <a:gd name="connsiteX1" fmla="*/ 375612 w 375612"/>
              <a:gd name="connsiteY1" fmla="*/ 237066 h 683490"/>
              <a:gd name="connsiteX2" fmla="*/ 375612 w 375612"/>
              <a:gd name="connsiteY2" fmla="*/ 467975 h 683490"/>
              <a:gd name="connsiteX3" fmla="*/ 6157 w 375612"/>
              <a:gd name="connsiteY3" fmla="*/ 683490 h 683490"/>
              <a:gd name="connsiteX4" fmla="*/ 6157 w 375612"/>
              <a:gd name="connsiteY4" fmla="*/ 406400 h 683490"/>
              <a:gd name="connsiteX5" fmla="*/ 70812 w 375612"/>
              <a:gd name="connsiteY5" fmla="*/ 341745 h 683490"/>
              <a:gd name="connsiteX6" fmla="*/ 9236 w 375612"/>
              <a:gd name="connsiteY6" fmla="*/ 280169 h 683490"/>
              <a:gd name="connsiteX7" fmla="*/ 0 w 375612"/>
              <a:gd name="connsiteY7" fmla="*/ 0 h 683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5612" h="683490">
                <a:moveTo>
                  <a:pt x="0" y="0"/>
                </a:moveTo>
                <a:lnTo>
                  <a:pt x="375612" y="237066"/>
                </a:lnTo>
                <a:lnTo>
                  <a:pt x="375612" y="467975"/>
                </a:lnTo>
                <a:lnTo>
                  <a:pt x="6157" y="683490"/>
                </a:lnTo>
                <a:lnTo>
                  <a:pt x="6157" y="406400"/>
                </a:lnTo>
                <a:lnTo>
                  <a:pt x="70812" y="341745"/>
                </a:lnTo>
                <a:lnTo>
                  <a:pt x="9236" y="280169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5" dirty="0">
              <a:solidFill>
                <a:schemeClr val="tx1"/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818" name="Rectangle 104"/>
          <p:cNvSpPr>
            <a:spLocks noChangeArrowheads="1"/>
          </p:cNvSpPr>
          <p:nvPr/>
        </p:nvSpPr>
        <p:spPr bwMode="auto">
          <a:xfrm>
            <a:off x="9810262" y="4806475"/>
            <a:ext cx="1077271" cy="40459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705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R1</a:t>
            </a:r>
          </a:p>
        </p:txBody>
      </p:sp>
      <p:sp>
        <p:nvSpPr>
          <p:cNvPr id="819" name="Rectangle 104"/>
          <p:cNvSpPr>
            <a:spLocks noChangeArrowheads="1"/>
          </p:cNvSpPr>
          <p:nvPr/>
        </p:nvSpPr>
        <p:spPr bwMode="auto">
          <a:xfrm>
            <a:off x="9810262" y="4083398"/>
            <a:ext cx="1077271" cy="40459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705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R0</a:t>
            </a:r>
          </a:p>
        </p:txBody>
      </p:sp>
      <p:sp>
        <p:nvSpPr>
          <p:cNvPr id="820" name="Rectangle 104"/>
          <p:cNvSpPr>
            <a:spLocks noChangeArrowheads="1"/>
          </p:cNvSpPr>
          <p:nvPr/>
        </p:nvSpPr>
        <p:spPr bwMode="auto">
          <a:xfrm>
            <a:off x="9810262" y="3360320"/>
            <a:ext cx="1077271" cy="40459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705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IR</a:t>
            </a:r>
          </a:p>
        </p:txBody>
      </p:sp>
      <p:sp>
        <p:nvSpPr>
          <p:cNvPr id="821" name="Rectangle 104"/>
          <p:cNvSpPr>
            <a:spLocks noChangeArrowheads="1"/>
          </p:cNvSpPr>
          <p:nvPr/>
        </p:nvSpPr>
        <p:spPr bwMode="auto">
          <a:xfrm>
            <a:off x="9567039" y="2646736"/>
            <a:ext cx="602150" cy="40459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40" b="1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ID</a:t>
            </a:r>
          </a:p>
        </p:txBody>
      </p:sp>
      <p:sp>
        <p:nvSpPr>
          <p:cNvPr id="822" name="Rectangle 104"/>
          <p:cNvSpPr>
            <a:spLocks noChangeArrowheads="1"/>
          </p:cNvSpPr>
          <p:nvPr/>
        </p:nvSpPr>
        <p:spPr bwMode="auto">
          <a:xfrm>
            <a:off x="9573556" y="1914742"/>
            <a:ext cx="1550066" cy="40459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40" b="1" dirty="0">
                <a:solidFill>
                  <a:schemeClr val="tx1"/>
                </a:solidFill>
                <a:latin typeface="Segoe UI Black" panose="020B0A02040204020203" pitchFamily="34" charset="0"/>
                <a:ea typeface="微软雅黑" panose="020B0503020204020204" pitchFamily="34" charset="-122"/>
                <a:cs typeface="Segoe UI Black" panose="020B0A02040204020203" pitchFamily="34" charset="0"/>
              </a:rPr>
              <a:t>操作控制器</a:t>
            </a:r>
            <a:endParaRPr lang="en-US" altLang="zh-CN" sz="1140" b="1" dirty="0">
              <a:solidFill>
                <a:schemeClr val="tx1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823" name="矩形 822"/>
          <p:cNvSpPr/>
          <p:nvPr/>
        </p:nvSpPr>
        <p:spPr>
          <a:xfrm>
            <a:off x="7100568" y="4507742"/>
            <a:ext cx="628698" cy="3550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705" b="1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ALU</a:t>
            </a:r>
            <a:endParaRPr lang="zh-CN" altLang="en-US" sz="1705" b="1" dirty="0"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grpSp>
        <p:nvGrpSpPr>
          <p:cNvPr id="824" name="组合 823"/>
          <p:cNvGrpSpPr/>
          <p:nvPr/>
        </p:nvGrpSpPr>
        <p:grpSpPr>
          <a:xfrm>
            <a:off x="9074688" y="3501776"/>
            <a:ext cx="728683" cy="240131"/>
            <a:chOff x="5939241" y="3396461"/>
            <a:chExt cx="768533" cy="253263"/>
          </a:xfrm>
        </p:grpSpPr>
        <p:sp>
          <p:nvSpPr>
            <p:cNvPr id="825" name="Line 7"/>
            <p:cNvSpPr>
              <a:spLocks noChangeShapeType="1"/>
            </p:cNvSpPr>
            <p:nvPr/>
          </p:nvSpPr>
          <p:spPr bwMode="auto">
            <a:xfrm>
              <a:off x="5939241" y="3396461"/>
              <a:ext cx="768531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6699" tIns="43349" rIns="86699" bIns="43349" numCol="1" anchor="t" anchorCtr="0" compatLnSpc="1"/>
            <a:lstStyle/>
            <a:p>
              <a:endParaRPr lang="zh-CN" altLang="en-US" sz="3790">
                <a:solidFill>
                  <a:schemeClr val="bg2">
                    <a:lumMod val="75000"/>
                  </a:schemeClr>
                </a:solidFill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grpSp>
          <p:nvGrpSpPr>
            <p:cNvPr id="826" name="组合 825"/>
            <p:cNvGrpSpPr/>
            <p:nvPr/>
          </p:nvGrpSpPr>
          <p:grpSpPr>
            <a:xfrm rot="16200000">
              <a:off x="6243942" y="3185892"/>
              <a:ext cx="159131" cy="768533"/>
              <a:chOff x="6712622" y="6427719"/>
              <a:chExt cx="159131" cy="768533"/>
            </a:xfrm>
          </p:grpSpPr>
          <p:cxnSp>
            <p:nvCxnSpPr>
              <p:cNvPr id="827" name="直接连接符 826"/>
              <p:cNvCxnSpPr/>
              <p:nvPr/>
            </p:nvCxnSpPr>
            <p:spPr>
              <a:xfrm rot="5400000" flipH="1">
                <a:off x="6407921" y="6811986"/>
                <a:ext cx="768533" cy="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828" name="等腰三角形 827"/>
              <p:cNvSpPr/>
              <p:nvPr/>
            </p:nvSpPr>
            <p:spPr>
              <a:xfrm>
                <a:off x="6712622" y="6708917"/>
                <a:ext cx="159131" cy="148725"/>
              </a:xfrm>
              <a:prstGeom prst="triangle">
                <a:avLst/>
              </a:prstGeom>
              <a:solidFill>
                <a:schemeClr val="bg1"/>
              </a:solidFill>
              <a:ln w="19050">
                <a:solidFill>
                  <a:srgbClr val="000000"/>
                </a:solidFill>
                <a:round/>
                <a:tailEnd type="triangle" w="lg" len="lg"/>
              </a:ln>
            </p:spPr>
            <p:txBody>
              <a:bodyPr vert="horz" wrap="square" lIns="86699" tIns="43349" rIns="86699" bIns="43349" numCol="1" anchor="t" anchorCtr="0" compatLnSpc="1"/>
              <a:lstStyle/>
              <a:p>
                <a:endParaRPr lang="zh-CN" altLang="en-US" sz="3790">
                  <a:solidFill>
                    <a:schemeClr val="bg2">
                      <a:lumMod val="75000"/>
                    </a:schemeClr>
                  </a:solidFill>
                  <a:latin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</p:grpSp>
      </p:grpSp>
      <p:sp>
        <p:nvSpPr>
          <p:cNvPr id="829" name="Line 7"/>
          <p:cNvSpPr>
            <a:spLocks noChangeShapeType="1"/>
          </p:cNvSpPr>
          <p:nvPr/>
        </p:nvSpPr>
        <p:spPr bwMode="auto">
          <a:xfrm>
            <a:off x="9074076" y="4219142"/>
            <a:ext cx="728681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endParaRPr lang="zh-CN" altLang="en-US" sz="3790">
              <a:solidFill>
                <a:schemeClr val="bg2">
                  <a:lumMod val="75000"/>
                </a:schemeClr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cxnSp>
        <p:nvCxnSpPr>
          <p:cNvPr id="830" name="直接连接符 829"/>
          <p:cNvCxnSpPr/>
          <p:nvPr/>
        </p:nvCxnSpPr>
        <p:spPr>
          <a:xfrm flipH="1">
            <a:off x="9074078" y="4383834"/>
            <a:ext cx="728683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31" name="等腰三角形 830"/>
          <p:cNvSpPr/>
          <p:nvPr/>
        </p:nvSpPr>
        <p:spPr>
          <a:xfrm rot="16200000">
            <a:off x="9335761" y="4313328"/>
            <a:ext cx="150880" cy="141013"/>
          </a:xfrm>
          <a:prstGeom prst="triangle">
            <a:avLst/>
          </a:prstGeom>
          <a:solidFill>
            <a:schemeClr val="bg1"/>
          </a:solidFill>
          <a:ln w="19050">
            <a:solidFill>
              <a:srgbClr val="000000"/>
            </a:solidFill>
            <a:round/>
            <a:tailEnd type="triangle" w="lg" len="lg"/>
          </a:ln>
        </p:spPr>
        <p:txBody>
          <a:bodyPr vert="horz" wrap="square" lIns="86699" tIns="43349" rIns="86699" bIns="43349" numCol="1" anchor="t" anchorCtr="0" compatLnSpc="1"/>
          <a:lstStyle/>
          <a:p>
            <a:pPr algn="ctr"/>
            <a:endParaRPr lang="zh-CN" altLang="en-US" sz="3790">
              <a:solidFill>
                <a:schemeClr val="bg2">
                  <a:lumMod val="75000"/>
                </a:schemeClr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grpSp>
        <p:nvGrpSpPr>
          <p:cNvPr id="832" name="组合 831"/>
          <p:cNvGrpSpPr/>
          <p:nvPr/>
        </p:nvGrpSpPr>
        <p:grpSpPr>
          <a:xfrm>
            <a:off x="6247589" y="3027360"/>
            <a:ext cx="1064807" cy="232317"/>
            <a:chOff x="660658" y="4143960"/>
            <a:chExt cx="1123039" cy="245022"/>
          </a:xfrm>
        </p:grpSpPr>
        <p:cxnSp>
          <p:nvCxnSpPr>
            <p:cNvPr id="833" name="直接连接符 832"/>
            <p:cNvCxnSpPr/>
            <p:nvPr/>
          </p:nvCxnSpPr>
          <p:spPr>
            <a:xfrm flipH="1">
              <a:off x="660658" y="4233051"/>
              <a:ext cx="1103989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834" name="等腰三角形 833"/>
            <p:cNvSpPr/>
            <p:nvPr/>
          </p:nvSpPr>
          <p:spPr>
            <a:xfrm rot="16200000">
              <a:off x="1110183" y="4149163"/>
              <a:ext cx="159131" cy="148725"/>
            </a:xfrm>
            <a:prstGeom prst="triangle">
              <a:avLst/>
            </a:prstGeom>
            <a:solidFill>
              <a:schemeClr val="bg1"/>
            </a:solidFill>
            <a:ln w="19050">
              <a:solidFill>
                <a:srgbClr val="000000"/>
              </a:solidFill>
              <a:round/>
              <a:tailEnd type="triangle" w="lg" len="lg"/>
            </a:ln>
          </p:spPr>
          <p:txBody>
            <a:bodyPr vert="horz" wrap="square" lIns="86699" tIns="43349" rIns="86699" bIns="43349" numCol="1" anchor="t" anchorCtr="0" compatLnSpc="1"/>
            <a:lstStyle/>
            <a:p>
              <a:pPr algn="ctr"/>
              <a:endParaRPr lang="zh-CN" altLang="en-US" sz="3790">
                <a:solidFill>
                  <a:schemeClr val="bg2">
                    <a:lumMod val="75000"/>
                  </a:schemeClr>
                </a:solidFill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835" name="Line 7"/>
            <p:cNvSpPr>
              <a:spLocks noChangeShapeType="1"/>
            </p:cNvSpPr>
            <p:nvPr/>
          </p:nvSpPr>
          <p:spPr bwMode="auto">
            <a:xfrm>
              <a:off x="679709" y="4388982"/>
              <a:ext cx="1103988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6699" tIns="43349" rIns="86699" bIns="43349" numCol="1" anchor="t" anchorCtr="0" compatLnSpc="1"/>
            <a:lstStyle/>
            <a:p>
              <a:endParaRPr lang="zh-CN" altLang="en-US" sz="3790">
                <a:solidFill>
                  <a:schemeClr val="bg2">
                    <a:lumMod val="75000"/>
                  </a:schemeClr>
                </a:solidFill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</p:grpSp>
      <p:grpSp>
        <p:nvGrpSpPr>
          <p:cNvPr id="836" name="组合 835"/>
          <p:cNvGrpSpPr/>
          <p:nvPr/>
        </p:nvGrpSpPr>
        <p:grpSpPr>
          <a:xfrm>
            <a:off x="9074076" y="4942272"/>
            <a:ext cx="728683" cy="231100"/>
            <a:chOff x="5939241" y="3396461"/>
            <a:chExt cx="768533" cy="243738"/>
          </a:xfrm>
        </p:grpSpPr>
        <p:sp>
          <p:nvSpPr>
            <p:cNvPr id="837" name="Line 7"/>
            <p:cNvSpPr>
              <a:spLocks noChangeShapeType="1"/>
            </p:cNvSpPr>
            <p:nvPr/>
          </p:nvSpPr>
          <p:spPr bwMode="auto">
            <a:xfrm>
              <a:off x="5939241" y="3396461"/>
              <a:ext cx="768531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6699" tIns="43349" rIns="86699" bIns="43349" numCol="1" anchor="t" anchorCtr="0" compatLnSpc="1"/>
            <a:lstStyle/>
            <a:p>
              <a:endParaRPr lang="zh-CN" altLang="en-US" sz="3790">
                <a:solidFill>
                  <a:schemeClr val="bg2">
                    <a:lumMod val="75000"/>
                  </a:schemeClr>
                </a:solidFill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grpSp>
          <p:nvGrpSpPr>
            <p:cNvPr id="838" name="组合 837"/>
            <p:cNvGrpSpPr/>
            <p:nvPr/>
          </p:nvGrpSpPr>
          <p:grpSpPr>
            <a:xfrm rot="16200000">
              <a:off x="6243942" y="3176367"/>
              <a:ext cx="159131" cy="768533"/>
              <a:chOff x="6722147" y="6427719"/>
              <a:chExt cx="159131" cy="768533"/>
            </a:xfrm>
          </p:grpSpPr>
          <p:cxnSp>
            <p:nvCxnSpPr>
              <p:cNvPr id="839" name="直接连接符 838"/>
              <p:cNvCxnSpPr/>
              <p:nvPr/>
            </p:nvCxnSpPr>
            <p:spPr>
              <a:xfrm rot="5400000" flipH="1">
                <a:off x="6407921" y="6811986"/>
                <a:ext cx="768533" cy="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840" name="等腰三角形 839"/>
              <p:cNvSpPr/>
              <p:nvPr/>
            </p:nvSpPr>
            <p:spPr>
              <a:xfrm>
                <a:off x="6722147" y="6708917"/>
                <a:ext cx="159131" cy="148725"/>
              </a:xfrm>
              <a:prstGeom prst="triangle">
                <a:avLst/>
              </a:prstGeom>
              <a:solidFill>
                <a:schemeClr val="bg1"/>
              </a:solidFill>
              <a:ln w="19050">
                <a:solidFill>
                  <a:srgbClr val="000000"/>
                </a:solidFill>
                <a:round/>
                <a:tailEnd type="triangle" w="lg" len="lg"/>
              </a:ln>
            </p:spPr>
            <p:txBody>
              <a:bodyPr vert="horz" wrap="square" lIns="86699" tIns="43349" rIns="86699" bIns="43349" numCol="1" anchor="t" anchorCtr="0" compatLnSpc="1"/>
              <a:lstStyle/>
              <a:p>
                <a:endParaRPr lang="zh-CN" altLang="en-US" sz="3790">
                  <a:solidFill>
                    <a:schemeClr val="bg2">
                      <a:lumMod val="75000"/>
                    </a:schemeClr>
                  </a:solidFill>
                  <a:latin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</p:grpSp>
      </p:grpSp>
      <p:grpSp>
        <p:nvGrpSpPr>
          <p:cNvPr id="841" name="组合 840"/>
          <p:cNvGrpSpPr/>
          <p:nvPr/>
        </p:nvGrpSpPr>
        <p:grpSpPr>
          <a:xfrm>
            <a:off x="9074076" y="5665402"/>
            <a:ext cx="728683" cy="240131"/>
            <a:chOff x="5939241" y="3396461"/>
            <a:chExt cx="768533" cy="253263"/>
          </a:xfrm>
        </p:grpSpPr>
        <p:sp>
          <p:nvSpPr>
            <p:cNvPr id="842" name="Line 7"/>
            <p:cNvSpPr>
              <a:spLocks noChangeShapeType="1"/>
            </p:cNvSpPr>
            <p:nvPr/>
          </p:nvSpPr>
          <p:spPr bwMode="auto">
            <a:xfrm>
              <a:off x="5939241" y="3396461"/>
              <a:ext cx="768531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6699" tIns="43349" rIns="86699" bIns="43349" numCol="1" anchor="t" anchorCtr="0" compatLnSpc="1"/>
            <a:lstStyle/>
            <a:p>
              <a:endParaRPr lang="zh-CN" altLang="en-US" sz="3790">
                <a:solidFill>
                  <a:schemeClr val="bg2">
                    <a:lumMod val="75000"/>
                  </a:schemeClr>
                </a:solidFill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grpSp>
          <p:nvGrpSpPr>
            <p:cNvPr id="843" name="组合 842"/>
            <p:cNvGrpSpPr/>
            <p:nvPr/>
          </p:nvGrpSpPr>
          <p:grpSpPr>
            <a:xfrm rot="16200000">
              <a:off x="6243942" y="3185892"/>
              <a:ext cx="159131" cy="768533"/>
              <a:chOff x="6712622" y="6427719"/>
              <a:chExt cx="159131" cy="768533"/>
            </a:xfrm>
          </p:grpSpPr>
          <p:cxnSp>
            <p:nvCxnSpPr>
              <p:cNvPr id="844" name="直接连接符 843"/>
              <p:cNvCxnSpPr/>
              <p:nvPr/>
            </p:nvCxnSpPr>
            <p:spPr>
              <a:xfrm rot="5400000" flipH="1">
                <a:off x="6407921" y="6811986"/>
                <a:ext cx="768533" cy="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845" name="等腰三角形 844"/>
              <p:cNvSpPr/>
              <p:nvPr/>
            </p:nvSpPr>
            <p:spPr>
              <a:xfrm>
                <a:off x="6712622" y="6708917"/>
                <a:ext cx="159131" cy="148725"/>
              </a:xfrm>
              <a:prstGeom prst="triangle">
                <a:avLst/>
              </a:prstGeom>
              <a:solidFill>
                <a:schemeClr val="bg1"/>
              </a:solidFill>
              <a:ln w="19050">
                <a:solidFill>
                  <a:srgbClr val="000000"/>
                </a:solidFill>
                <a:round/>
                <a:tailEnd type="triangle" w="lg" len="lg"/>
              </a:ln>
            </p:spPr>
            <p:txBody>
              <a:bodyPr vert="horz" wrap="square" lIns="86699" tIns="43349" rIns="86699" bIns="43349" numCol="1" anchor="t" anchorCtr="0" compatLnSpc="1"/>
              <a:lstStyle/>
              <a:p>
                <a:endParaRPr lang="zh-CN" altLang="en-US" sz="3790">
                  <a:solidFill>
                    <a:schemeClr val="bg2">
                      <a:lumMod val="75000"/>
                    </a:schemeClr>
                  </a:solidFill>
                  <a:latin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</p:grpSp>
      </p:grpSp>
      <p:sp>
        <p:nvSpPr>
          <p:cNvPr id="846" name="Line 7"/>
          <p:cNvSpPr>
            <a:spLocks noChangeShapeType="1"/>
          </p:cNvSpPr>
          <p:nvPr/>
        </p:nvSpPr>
        <p:spPr bwMode="auto">
          <a:xfrm rot="16200000">
            <a:off x="9790848" y="3216698"/>
            <a:ext cx="310350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endParaRPr lang="zh-CN" altLang="en-US" sz="3790"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847" name="Line 7"/>
          <p:cNvSpPr>
            <a:spLocks noChangeShapeType="1"/>
          </p:cNvSpPr>
          <p:nvPr/>
        </p:nvSpPr>
        <p:spPr bwMode="auto">
          <a:xfrm rot="16200000">
            <a:off x="9712939" y="2489623"/>
            <a:ext cx="310350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endParaRPr lang="zh-CN" altLang="en-US" sz="3790"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848" name="Line 7"/>
          <p:cNvSpPr>
            <a:spLocks noChangeShapeType="1"/>
          </p:cNvSpPr>
          <p:nvPr/>
        </p:nvSpPr>
        <p:spPr bwMode="auto">
          <a:xfrm rot="16200000">
            <a:off x="10521361" y="2494297"/>
            <a:ext cx="310350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endParaRPr lang="zh-CN" altLang="en-US" sz="3790"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849" name="Rectangle 104"/>
          <p:cNvSpPr>
            <a:spLocks noChangeArrowheads="1"/>
          </p:cNvSpPr>
          <p:nvPr/>
        </p:nvSpPr>
        <p:spPr bwMode="auto">
          <a:xfrm>
            <a:off x="10258306" y="2645923"/>
            <a:ext cx="858666" cy="40459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40" b="1" dirty="0">
                <a:solidFill>
                  <a:schemeClr val="tx1"/>
                </a:solidFill>
                <a:latin typeface="Segoe UI Black" panose="020B0A02040204020203" pitchFamily="34" charset="0"/>
                <a:ea typeface="微软雅黑" panose="020B0503020204020204" pitchFamily="34" charset="-122"/>
                <a:cs typeface="Segoe UI Black" panose="020B0A02040204020203" pitchFamily="34" charset="0"/>
              </a:rPr>
              <a:t>时序部件</a:t>
            </a:r>
            <a:endParaRPr lang="en-US" altLang="zh-CN" sz="1140" b="1" dirty="0">
              <a:solidFill>
                <a:schemeClr val="tx1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850" name="Line 7"/>
          <p:cNvSpPr>
            <a:spLocks noChangeShapeType="1"/>
          </p:cNvSpPr>
          <p:nvPr/>
        </p:nvSpPr>
        <p:spPr bwMode="auto">
          <a:xfrm flipH="1">
            <a:off x="8176063" y="1821340"/>
            <a:ext cx="792273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endParaRPr lang="zh-CN" altLang="en-US" sz="3790">
              <a:solidFill>
                <a:schemeClr val="bg2">
                  <a:lumMod val="75000"/>
                </a:schemeClr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cxnSp>
        <p:nvCxnSpPr>
          <p:cNvPr id="851" name="直接连接符 850"/>
          <p:cNvCxnSpPr/>
          <p:nvPr/>
        </p:nvCxnSpPr>
        <p:spPr>
          <a:xfrm>
            <a:off x="8184506" y="1986035"/>
            <a:ext cx="804233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52" name="等腰三角形 851"/>
          <p:cNvSpPr/>
          <p:nvPr/>
        </p:nvSpPr>
        <p:spPr>
          <a:xfrm rot="5400000" flipH="1">
            <a:off x="8498373" y="1915529"/>
            <a:ext cx="150880" cy="141013"/>
          </a:xfrm>
          <a:prstGeom prst="triangle">
            <a:avLst/>
          </a:prstGeom>
          <a:solidFill>
            <a:schemeClr val="bg1"/>
          </a:solidFill>
          <a:ln w="19050">
            <a:solidFill>
              <a:srgbClr val="000000"/>
            </a:solidFill>
            <a:round/>
            <a:tailEnd type="triangle" w="lg" len="lg"/>
          </a:ln>
        </p:spPr>
        <p:txBody>
          <a:bodyPr vert="horz" wrap="square" lIns="86699" tIns="43349" rIns="86699" bIns="43349" numCol="1" anchor="t" anchorCtr="0" compatLnSpc="1"/>
          <a:lstStyle/>
          <a:p>
            <a:endParaRPr lang="zh-CN" altLang="en-US" sz="3790">
              <a:solidFill>
                <a:schemeClr val="bg2">
                  <a:lumMod val="75000"/>
                </a:schemeClr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cxnSp>
        <p:nvCxnSpPr>
          <p:cNvPr id="853" name="直接连接符 852"/>
          <p:cNvCxnSpPr/>
          <p:nvPr/>
        </p:nvCxnSpPr>
        <p:spPr>
          <a:xfrm>
            <a:off x="8184505" y="3275035"/>
            <a:ext cx="783831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54" name="等腰三角形 853"/>
          <p:cNvSpPr/>
          <p:nvPr/>
        </p:nvSpPr>
        <p:spPr>
          <a:xfrm rot="5400000" flipH="1">
            <a:off x="8498373" y="3214780"/>
            <a:ext cx="150880" cy="141013"/>
          </a:xfrm>
          <a:prstGeom prst="triangle">
            <a:avLst/>
          </a:prstGeom>
          <a:solidFill>
            <a:schemeClr val="bg1"/>
          </a:solidFill>
          <a:ln w="19050">
            <a:solidFill>
              <a:srgbClr val="000000"/>
            </a:solidFill>
            <a:round/>
            <a:tailEnd type="triangle" w="lg" len="lg"/>
          </a:ln>
        </p:spPr>
        <p:txBody>
          <a:bodyPr vert="horz" wrap="square" lIns="86699" tIns="43349" rIns="86699" bIns="43349" numCol="1" anchor="t" anchorCtr="0" compatLnSpc="1"/>
          <a:lstStyle/>
          <a:p>
            <a:endParaRPr lang="zh-CN" altLang="en-US" sz="3790">
              <a:solidFill>
                <a:schemeClr val="bg2">
                  <a:lumMod val="75000"/>
                </a:schemeClr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cxnSp>
        <p:nvCxnSpPr>
          <p:cNvPr id="855" name="直接连接符 854"/>
          <p:cNvCxnSpPr>
            <a:stCxn id="866" idx="3"/>
          </p:cNvCxnSpPr>
          <p:nvPr/>
        </p:nvCxnSpPr>
        <p:spPr>
          <a:xfrm>
            <a:off x="7598194" y="5451846"/>
            <a:ext cx="1379295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56" name="等腰三角形 855"/>
          <p:cNvSpPr/>
          <p:nvPr/>
        </p:nvSpPr>
        <p:spPr>
          <a:xfrm rot="5400000" flipH="1">
            <a:off x="8200384" y="5383982"/>
            <a:ext cx="150880" cy="141013"/>
          </a:xfrm>
          <a:prstGeom prst="triangle">
            <a:avLst/>
          </a:prstGeom>
          <a:solidFill>
            <a:schemeClr val="bg1"/>
          </a:solidFill>
          <a:ln w="19050">
            <a:solidFill>
              <a:srgbClr val="000000"/>
            </a:solidFill>
            <a:round/>
            <a:tailEnd type="triangle" w="lg" len="lg"/>
          </a:ln>
        </p:spPr>
        <p:txBody>
          <a:bodyPr vert="horz" wrap="square" lIns="86699" tIns="43349" rIns="86699" bIns="43349" numCol="1" anchor="t" anchorCtr="0" compatLnSpc="1"/>
          <a:lstStyle/>
          <a:p>
            <a:endParaRPr lang="zh-CN" altLang="en-US" sz="3790">
              <a:solidFill>
                <a:schemeClr val="bg2">
                  <a:lumMod val="75000"/>
                </a:schemeClr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cxnSp>
        <p:nvCxnSpPr>
          <p:cNvPr id="857" name="直接连接符 856"/>
          <p:cNvCxnSpPr/>
          <p:nvPr/>
        </p:nvCxnSpPr>
        <p:spPr>
          <a:xfrm>
            <a:off x="7075797" y="4118091"/>
            <a:ext cx="0" cy="342803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58" name="Line 7"/>
          <p:cNvSpPr>
            <a:spLocks noChangeShapeType="1"/>
          </p:cNvSpPr>
          <p:nvPr/>
        </p:nvSpPr>
        <p:spPr bwMode="auto">
          <a:xfrm flipH="1">
            <a:off x="8164815" y="2311979"/>
            <a:ext cx="812675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endParaRPr lang="zh-CN" altLang="en-US" sz="3790">
              <a:solidFill>
                <a:schemeClr val="bg2">
                  <a:lumMod val="75000"/>
                </a:schemeClr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859" name="Rectangle 104"/>
          <p:cNvSpPr>
            <a:spLocks noChangeArrowheads="1"/>
          </p:cNvSpPr>
          <p:nvPr/>
        </p:nvSpPr>
        <p:spPr bwMode="auto">
          <a:xfrm>
            <a:off x="7328231" y="1672486"/>
            <a:ext cx="847833" cy="40459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705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PC</a:t>
            </a:r>
          </a:p>
        </p:txBody>
      </p:sp>
      <p:sp>
        <p:nvSpPr>
          <p:cNvPr id="860" name="Rectangle 104"/>
          <p:cNvSpPr>
            <a:spLocks noChangeArrowheads="1"/>
          </p:cNvSpPr>
          <p:nvPr/>
        </p:nvSpPr>
        <p:spPr bwMode="auto">
          <a:xfrm>
            <a:off x="7319444" y="2222870"/>
            <a:ext cx="847833" cy="40459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705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AR</a:t>
            </a:r>
          </a:p>
        </p:txBody>
      </p:sp>
      <p:sp>
        <p:nvSpPr>
          <p:cNvPr id="861" name="Rectangle 104"/>
          <p:cNvSpPr>
            <a:spLocks noChangeArrowheads="1"/>
          </p:cNvSpPr>
          <p:nvPr/>
        </p:nvSpPr>
        <p:spPr bwMode="auto">
          <a:xfrm>
            <a:off x="7319444" y="2999108"/>
            <a:ext cx="847833" cy="40459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705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DR</a:t>
            </a:r>
          </a:p>
        </p:txBody>
      </p:sp>
      <p:cxnSp>
        <p:nvCxnSpPr>
          <p:cNvPr id="862" name="直接连接符 861"/>
          <p:cNvCxnSpPr>
            <a:stCxn id="865" idx="1"/>
          </p:cNvCxnSpPr>
          <p:nvPr/>
        </p:nvCxnSpPr>
        <p:spPr>
          <a:xfrm>
            <a:off x="7773426" y="4201081"/>
            <a:ext cx="0" cy="257306"/>
          </a:xfrm>
          <a:prstGeom prst="line">
            <a:avLst/>
          </a:prstGeom>
          <a:noFill/>
          <a:ln w="19050" cap="sq">
            <a:solidFill>
              <a:srgbClr val="000000"/>
            </a:solidFill>
            <a:rou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63" name="Line 7"/>
          <p:cNvSpPr>
            <a:spLocks noChangeShapeType="1"/>
          </p:cNvSpPr>
          <p:nvPr/>
        </p:nvSpPr>
        <p:spPr bwMode="auto">
          <a:xfrm flipH="1">
            <a:off x="7328230" y="3922409"/>
            <a:ext cx="1649259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endParaRPr lang="zh-CN" altLang="en-US" sz="3790">
              <a:solidFill>
                <a:schemeClr val="bg2">
                  <a:lumMod val="75000"/>
                </a:schemeClr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864" name="Rectangle 104"/>
          <p:cNvSpPr>
            <a:spLocks noChangeArrowheads="1"/>
          </p:cNvSpPr>
          <p:nvPr/>
        </p:nvSpPr>
        <p:spPr bwMode="auto">
          <a:xfrm>
            <a:off x="6929040" y="3740595"/>
            <a:ext cx="399191" cy="40459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705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X</a:t>
            </a:r>
          </a:p>
        </p:txBody>
      </p:sp>
      <p:sp>
        <p:nvSpPr>
          <p:cNvPr id="865" name="Line 7"/>
          <p:cNvSpPr>
            <a:spLocks noChangeShapeType="1"/>
          </p:cNvSpPr>
          <p:nvPr/>
        </p:nvSpPr>
        <p:spPr bwMode="auto">
          <a:xfrm flipH="1">
            <a:off x="7773426" y="4201080"/>
            <a:ext cx="1204064" cy="0"/>
          </a:xfrm>
          <a:prstGeom prst="line">
            <a:avLst/>
          </a:prstGeom>
          <a:noFill/>
          <a:ln w="19050" cap="sq">
            <a:solidFill>
              <a:srgbClr val="000000"/>
            </a:solidFill>
            <a:round/>
            <a:tailEnd type="non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endParaRPr lang="zh-CN" altLang="en-US" sz="3790">
              <a:solidFill>
                <a:schemeClr val="bg2">
                  <a:lumMod val="75000"/>
                </a:schemeClr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866" name="Rectangle 104"/>
          <p:cNvSpPr>
            <a:spLocks noChangeArrowheads="1"/>
          </p:cNvSpPr>
          <p:nvPr/>
        </p:nvSpPr>
        <p:spPr bwMode="auto">
          <a:xfrm>
            <a:off x="7199003" y="5249551"/>
            <a:ext cx="399191" cy="40459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515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Z</a:t>
            </a:r>
          </a:p>
        </p:txBody>
      </p:sp>
      <p:cxnSp>
        <p:nvCxnSpPr>
          <p:cNvPr id="867" name="直接连接符 866"/>
          <p:cNvCxnSpPr/>
          <p:nvPr/>
        </p:nvCxnSpPr>
        <p:spPr>
          <a:xfrm>
            <a:off x="7405944" y="4916729"/>
            <a:ext cx="0" cy="32259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68" name="Text Box 108"/>
          <p:cNvSpPr txBox="1">
            <a:spLocks noChangeArrowheads="1"/>
          </p:cNvSpPr>
          <p:nvPr/>
        </p:nvSpPr>
        <p:spPr bwMode="auto">
          <a:xfrm>
            <a:off x="6915745" y="4437462"/>
            <a:ext cx="289065" cy="2602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pPr defTabSz="866775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140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A</a:t>
            </a:r>
            <a:endParaRPr lang="en-US" altLang="zh-CN" sz="3790" dirty="0"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869" name="Text Box 107"/>
          <p:cNvSpPr txBox="1">
            <a:spLocks noChangeArrowheads="1"/>
          </p:cNvSpPr>
          <p:nvPr/>
        </p:nvSpPr>
        <p:spPr bwMode="auto">
          <a:xfrm>
            <a:off x="7646943" y="4425672"/>
            <a:ext cx="261145" cy="2485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pPr defTabSz="866775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140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B</a:t>
            </a:r>
            <a:endParaRPr lang="en-US" altLang="zh-CN" sz="3790" dirty="0"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870" name="Line 117"/>
          <p:cNvSpPr>
            <a:spLocks noChangeShapeType="1"/>
          </p:cNvSpPr>
          <p:nvPr/>
        </p:nvSpPr>
        <p:spPr bwMode="auto">
          <a:xfrm flipV="1">
            <a:off x="9790332" y="1638629"/>
            <a:ext cx="0" cy="276455"/>
          </a:xfrm>
          <a:prstGeom prst="line">
            <a:avLst/>
          </a:prstGeom>
          <a:noFill/>
          <a:ln w="12700">
            <a:solidFill>
              <a:srgbClr val="0066FF"/>
            </a:solidFill>
            <a:round/>
            <a:headEnd w="lg" len="lg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endParaRPr lang="zh-CN" altLang="en-US" sz="3790">
              <a:solidFill>
                <a:schemeClr val="bg2">
                  <a:lumMod val="75000"/>
                </a:schemeClr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871" name="Line 117"/>
          <p:cNvSpPr>
            <a:spLocks noChangeShapeType="1"/>
          </p:cNvSpPr>
          <p:nvPr/>
        </p:nvSpPr>
        <p:spPr bwMode="auto">
          <a:xfrm flipV="1">
            <a:off x="9926961" y="1638629"/>
            <a:ext cx="985" cy="276455"/>
          </a:xfrm>
          <a:prstGeom prst="line">
            <a:avLst/>
          </a:prstGeom>
          <a:noFill/>
          <a:ln w="12700">
            <a:solidFill>
              <a:schemeClr val="bg2">
                <a:lumMod val="50000"/>
              </a:schemeClr>
            </a:solidFill>
            <a:round/>
            <a:headEnd w="lg" len="lg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endParaRPr lang="zh-CN" altLang="en-US" sz="3790">
              <a:solidFill>
                <a:schemeClr val="bg2">
                  <a:lumMod val="75000"/>
                </a:schemeClr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872" name="Line 117"/>
          <p:cNvSpPr>
            <a:spLocks noChangeShapeType="1"/>
          </p:cNvSpPr>
          <p:nvPr/>
        </p:nvSpPr>
        <p:spPr bwMode="auto">
          <a:xfrm flipV="1">
            <a:off x="10758320" y="1638629"/>
            <a:ext cx="0" cy="276456"/>
          </a:xfrm>
          <a:prstGeom prst="line">
            <a:avLst/>
          </a:prstGeom>
          <a:noFill/>
          <a:ln w="12700">
            <a:solidFill>
              <a:schemeClr val="bg2">
                <a:lumMod val="50000"/>
              </a:schemeClr>
            </a:solidFill>
            <a:round/>
            <a:headEnd w="lg" len="lg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endParaRPr lang="zh-CN" altLang="en-US" sz="3790">
              <a:solidFill>
                <a:schemeClr val="bg2">
                  <a:lumMod val="75000"/>
                </a:schemeClr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873" name="Line 117"/>
          <p:cNvSpPr>
            <a:spLocks noChangeShapeType="1"/>
          </p:cNvSpPr>
          <p:nvPr/>
        </p:nvSpPr>
        <p:spPr bwMode="auto">
          <a:xfrm flipV="1">
            <a:off x="10903315" y="1641928"/>
            <a:ext cx="0" cy="273156"/>
          </a:xfrm>
          <a:prstGeom prst="line">
            <a:avLst/>
          </a:prstGeom>
          <a:noFill/>
          <a:ln w="12700">
            <a:solidFill>
              <a:srgbClr val="0066FF"/>
            </a:solidFill>
            <a:round/>
            <a:headEnd w="lg" len="lg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endParaRPr lang="zh-CN" altLang="en-US" sz="3790">
              <a:solidFill>
                <a:schemeClr val="bg2">
                  <a:lumMod val="75000"/>
                </a:schemeClr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grpSp>
        <p:nvGrpSpPr>
          <p:cNvPr id="874" name="组合 873"/>
          <p:cNvGrpSpPr/>
          <p:nvPr/>
        </p:nvGrpSpPr>
        <p:grpSpPr>
          <a:xfrm>
            <a:off x="5664148" y="1807015"/>
            <a:ext cx="5745845" cy="4005127"/>
            <a:chOff x="4361520" y="1522026"/>
            <a:chExt cx="6060071" cy="4224157"/>
          </a:xfrm>
        </p:grpSpPr>
        <p:grpSp>
          <p:nvGrpSpPr>
            <p:cNvPr id="875" name="组合 874"/>
            <p:cNvGrpSpPr/>
            <p:nvPr/>
          </p:nvGrpSpPr>
          <p:grpSpPr>
            <a:xfrm>
              <a:off x="9877331" y="3288370"/>
              <a:ext cx="544260" cy="171711"/>
              <a:chOff x="10136647" y="3405134"/>
              <a:chExt cx="544260" cy="171711"/>
            </a:xfrm>
          </p:grpSpPr>
          <p:cxnSp>
            <p:nvCxnSpPr>
              <p:cNvPr id="905" name="直接箭头连接符 904"/>
              <p:cNvCxnSpPr/>
              <p:nvPr/>
            </p:nvCxnSpPr>
            <p:spPr>
              <a:xfrm flipH="1">
                <a:off x="10136647" y="3405134"/>
                <a:ext cx="544260" cy="0"/>
              </a:xfrm>
              <a:prstGeom prst="straightConnector1">
                <a:avLst/>
              </a:prstGeom>
              <a:noFill/>
              <a:ln w="12700">
                <a:solidFill>
                  <a:schemeClr val="bg2">
                    <a:lumMod val="50000"/>
                  </a:schemeClr>
                </a:solidFill>
                <a:round/>
                <a:headEnd w="lg" len="lg"/>
                <a:tailEnd type="stealth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906" name="直接箭头连接符 905"/>
              <p:cNvCxnSpPr/>
              <p:nvPr/>
            </p:nvCxnSpPr>
            <p:spPr>
              <a:xfrm flipH="1">
                <a:off x="10136647" y="3576845"/>
                <a:ext cx="544260" cy="0"/>
              </a:xfrm>
              <a:prstGeom prst="straightConnector1">
                <a:avLst/>
              </a:prstGeom>
              <a:noFill/>
              <a:ln w="12700">
                <a:solidFill>
                  <a:schemeClr val="bg2">
                    <a:lumMod val="50000"/>
                  </a:schemeClr>
                </a:solidFill>
                <a:round/>
                <a:headEnd w="lg" len="lg"/>
                <a:tailEnd type="stealth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cxnSp>
          <p:nvCxnSpPr>
            <p:cNvPr id="876" name="直接箭头连接符 875"/>
            <p:cNvCxnSpPr/>
            <p:nvPr/>
          </p:nvCxnSpPr>
          <p:spPr>
            <a:xfrm flipH="1">
              <a:off x="9877331" y="4050404"/>
              <a:ext cx="544260" cy="0"/>
            </a:xfrm>
            <a:prstGeom prst="straightConnector1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round/>
              <a:headEnd w="lg" len="lg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77" name="直接箭头连接符 876"/>
            <p:cNvCxnSpPr/>
            <p:nvPr/>
          </p:nvCxnSpPr>
          <p:spPr>
            <a:xfrm flipH="1">
              <a:off x="9877331" y="4222115"/>
              <a:ext cx="544260" cy="0"/>
            </a:xfrm>
            <a:prstGeom prst="straightConnector1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round/>
              <a:headEnd w="lg" len="lg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878" name="组合 877"/>
            <p:cNvGrpSpPr/>
            <p:nvPr/>
          </p:nvGrpSpPr>
          <p:grpSpPr>
            <a:xfrm>
              <a:off x="9877331" y="4812438"/>
              <a:ext cx="544260" cy="171711"/>
              <a:chOff x="10136647" y="3405134"/>
              <a:chExt cx="544260" cy="171711"/>
            </a:xfrm>
          </p:grpSpPr>
          <p:cxnSp>
            <p:nvCxnSpPr>
              <p:cNvPr id="903" name="直接箭头连接符 902"/>
              <p:cNvCxnSpPr/>
              <p:nvPr/>
            </p:nvCxnSpPr>
            <p:spPr>
              <a:xfrm flipH="1">
                <a:off x="10136647" y="3405134"/>
                <a:ext cx="544260" cy="0"/>
              </a:xfrm>
              <a:prstGeom prst="straightConnector1">
                <a:avLst/>
              </a:prstGeom>
              <a:noFill/>
              <a:ln w="12700">
                <a:solidFill>
                  <a:schemeClr val="bg2">
                    <a:lumMod val="50000"/>
                  </a:schemeClr>
                </a:solidFill>
                <a:round/>
                <a:headEnd w="lg" len="lg"/>
                <a:tailEnd type="stealth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904" name="直接箭头连接符 903"/>
              <p:cNvCxnSpPr/>
              <p:nvPr/>
            </p:nvCxnSpPr>
            <p:spPr>
              <a:xfrm flipH="1">
                <a:off x="10136647" y="3576845"/>
                <a:ext cx="544260" cy="0"/>
              </a:xfrm>
              <a:prstGeom prst="straightConnector1">
                <a:avLst/>
              </a:prstGeom>
              <a:noFill/>
              <a:ln w="12700">
                <a:solidFill>
                  <a:schemeClr val="bg2">
                    <a:lumMod val="50000"/>
                  </a:schemeClr>
                </a:solidFill>
                <a:round/>
                <a:headEnd w="lg" len="lg"/>
                <a:tailEnd type="stealth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879" name="组合 878"/>
            <p:cNvGrpSpPr/>
            <p:nvPr/>
          </p:nvGrpSpPr>
          <p:grpSpPr>
            <a:xfrm>
              <a:off x="9877331" y="5574472"/>
              <a:ext cx="544260" cy="171711"/>
              <a:chOff x="10136647" y="3405134"/>
              <a:chExt cx="544260" cy="171711"/>
            </a:xfrm>
          </p:grpSpPr>
          <p:cxnSp>
            <p:nvCxnSpPr>
              <p:cNvPr id="901" name="直接箭头连接符 900"/>
              <p:cNvCxnSpPr/>
              <p:nvPr/>
            </p:nvCxnSpPr>
            <p:spPr>
              <a:xfrm flipH="1">
                <a:off x="10136647" y="3405134"/>
                <a:ext cx="544260" cy="0"/>
              </a:xfrm>
              <a:prstGeom prst="straightConnector1">
                <a:avLst/>
              </a:prstGeom>
              <a:noFill/>
              <a:ln w="12700">
                <a:solidFill>
                  <a:schemeClr val="bg2">
                    <a:lumMod val="50000"/>
                  </a:schemeClr>
                </a:solidFill>
                <a:round/>
                <a:headEnd w="lg" len="lg"/>
                <a:tailEnd type="stealth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902" name="直接箭头连接符 901"/>
              <p:cNvCxnSpPr/>
              <p:nvPr/>
            </p:nvCxnSpPr>
            <p:spPr>
              <a:xfrm flipH="1">
                <a:off x="10136647" y="3576845"/>
                <a:ext cx="544260" cy="0"/>
              </a:xfrm>
              <a:prstGeom prst="straightConnector1">
                <a:avLst/>
              </a:prstGeom>
              <a:noFill/>
              <a:ln w="12700">
                <a:solidFill>
                  <a:schemeClr val="bg2">
                    <a:lumMod val="50000"/>
                  </a:schemeClr>
                </a:solidFill>
                <a:round/>
                <a:headEnd w="lg" len="lg"/>
                <a:tailEnd type="stealth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880" name="组合 879"/>
            <p:cNvGrpSpPr/>
            <p:nvPr/>
          </p:nvGrpSpPr>
          <p:grpSpPr>
            <a:xfrm>
              <a:off x="4361520" y="1522026"/>
              <a:ext cx="3506404" cy="3844158"/>
              <a:chOff x="4361520" y="1522026"/>
              <a:chExt cx="3506404" cy="3844158"/>
            </a:xfrm>
          </p:grpSpPr>
          <p:grpSp>
            <p:nvGrpSpPr>
              <p:cNvPr id="881" name="组合 880"/>
              <p:cNvGrpSpPr/>
              <p:nvPr/>
            </p:nvGrpSpPr>
            <p:grpSpPr>
              <a:xfrm>
                <a:off x="4361520" y="1522026"/>
                <a:ext cx="3506404" cy="1996413"/>
                <a:chOff x="4361520" y="1522026"/>
                <a:chExt cx="3506404" cy="1996413"/>
              </a:xfrm>
            </p:grpSpPr>
            <p:cxnSp>
              <p:nvCxnSpPr>
                <p:cNvPr id="888" name="直接箭头连接符 887"/>
                <p:cNvCxnSpPr/>
                <p:nvPr/>
              </p:nvCxnSpPr>
              <p:spPr>
                <a:xfrm flipH="1">
                  <a:off x="7017992" y="2278754"/>
                  <a:ext cx="350678" cy="0"/>
                </a:xfrm>
                <a:prstGeom prst="straightConnector1">
                  <a:avLst/>
                </a:prstGeom>
                <a:noFill/>
                <a:ln w="12700">
                  <a:solidFill>
                    <a:schemeClr val="bg2">
                      <a:lumMod val="50000"/>
                    </a:schemeClr>
                  </a:solidFill>
                  <a:round/>
                  <a:headEnd w="lg" len="lg"/>
                  <a:tailEnd type="stealth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grpSp>
              <p:nvGrpSpPr>
                <p:cNvPr id="889" name="组合 888"/>
                <p:cNvGrpSpPr/>
                <p:nvPr/>
              </p:nvGrpSpPr>
              <p:grpSpPr>
                <a:xfrm>
                  <a:off x="4361520" y="1522026"/>
                  <a:ext cx="3506404" cy="1383693"/>
                  <a:chOff x="4361520" y="1522026"/>
                  <a:chExt cx="3506404" cy="1383693"/>
                </a:xfrm>
              </p:grpSpPr>
              <p:grpSp>
                <p:nvGrpSpPr>
                  <p:cNvPr id="893" name="组合 892"/>
                  <p:cNvGrpSpPr/>
                  <p:nvPr/>
                </p:nvGrpSpPr>
                <p:grpSpPr>
                  <a:xfrm>
                    <a:off x="4361520" y="1522026"/>
                    <a:ext cx="1748222" cy="358192"/>
                    <a:chOff x="4361520" y="1522026"/>
                    <a:chExt cx="1748222" cy="358192"/>
                  </a:xfrm>
                </p:grpSpPr>
                <p:sp>
                  <p:nvSpPr>
                    <p:cNvPr id="897" name="Line 127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752538" y="1522026"/>
                      <a:ext cx="1039" cy="358192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bg2">
                          <a:lumMod val="50000"/>
                        </a:schemeClr>
                      </a:solidFill>
                      <a:round/>
                      <a:headEnd w="lg" len="lg"/>
                      <a:tailEnd type="stealth" w="lg" len="lg"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vert="horz" wrap="square" lIns="86699" tIns="43349" rIns="86699" bIns="43349" numCol="1" anchor="t" anchorCtr="0" compatLnSpc="1"/>
                    <a:lstStyle/>
                    <a:p>
                      <a:endParaRPr lang="zh-CN" altLang="en-US" sz="3790">
                        <a:solidFill>
                          <a:schemeClr val="bg2">
                            <a:lumMod val="75000"/>
                          </a:schemeClr>
                        </a:solidFill>
                        <a:latin typeface="Segoe UI Black" panose="020B0A02040204020203" pitchFamily="34" charset="0"/>
                        <a:cs typeface="Segoe UI Black" panose="020B0A02040204020203" pitchFamily="34" charset="0"/>
                      </a:endParaRPr>
                    </a:p>
                  </p:txBody>
                </p:sp>
                <p:sp>
                  <p:nvSpPr>
                    <p:cNvPr id="898" name="Line 127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361520" y="1522026"/>
                      <a:ext cx="1039" cy="358192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bg2">
                          <a:lumMod val="50000"/>
                        </a:schemeClr>
                      </a:solidFill>
                      <a:round/>
                      <a:headEnd w="lg" len="lg"/>
                      <a:tailEnd type="stealth" w="lg" len="lg"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vert="horz" wrap="square" lIns="86699" tIns="43349" rIns="86699" bIns="43349" numCol="1" anchor="t" anchorCtr="0" compatLnSpc="1"/>
                    <a:lstStyle/>
                    <a:p>
                      <a:endParaRPr lang="zh-CN" altLang="en-US" sz="3790">
                        <a:solidFill>
                          <a:schemeClr val="bg2">
                            <a:lumMod val="75000"/>
                          </a:schemeClr>
                        </a:solidFill>
                        <a:latin typeface="Segoe UI Black" panose="020B0A02040204020203" pitchFamily="34" charset="0"/>
                        <a:cs typeface="Segoe UI Black" panose="020B0A02040204020203" pitchFamily="34" charset="0"/>
                      </a:endParaRPr>
                    </a:p>
                  </p:txBody>
                </p:sp>
                <p:cxnSp>
                  <p:nvCxnSpPr>
                    <p:cNvPr id="899" name="直接箭头连接符 898"/>
                    <p:cNvCxnSpPr/>
                    <p:nvPr/>
                  </p:nvCxnSpPr>
                  <p:spPr>
                    <a:xfrm>
                      <a:off x="5565482" y="1534238"/>
                      <a:ext cx="544260" cy="0"/>
                    </a:xfrm>
                    <a:prstGeom prst="straightConnector1">
                      <a:avLst/>
                    </a:prstGeom>
                    <a:noFill/>
                    <a:ln w="12700">
                      <a:solidFill>
                        <a:schemeClr val="bg2">
                          <a:lumMod val="50000"/>
                        </a:schemeClr>
                      </a:solidFill>
                      <a:round/>
                      <a:headEnd w="lg" len="lg"/>
                      <a:tailEnd type="stealth" w="lg" len="lg"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</p:cxnSp>
                <p:cxnSp>
                  <p:nvCxnSpPr>
                    <p:cNvPr id="900" name="直接箭头连接符 899"/>
                    <p:cNvCxnSpPr/>
                    <p:nvPr/>
                  </p:nvCxnSpPr>
                  <p:spPr>
                    <a:xfrm>
                      <a:off x="5565482" y="1701122"/>
                      <a:ext cx="544260" cy="0"/>
                    </a:xfrm>
                    <a:prstGeom prst="straightConnector1">
                      <a:avLst/>
                    </a:prstGeom>
                    <a:noFill/>
                    <a:ln w="12700">
                      <a:solidFill>
                        <a:schemeClr val="bg2">
                          <a:lumMod val="50000"/>
                        </a:schemeClr>
                      </a:solidFill>
                      <a:round/>
                      <a:headEnd w="lg" len="lg"/>
                      <a:tailEnd type="stealth" w="lg" len="lg"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</p:cxnSp>
              </p:grpSp>
              <p:cxnSp>
                <p:nvCxnSpPr>
                  <p:cNvPr id="894" name="直接箭头连接符 893"/>
                  <p:cNvCxnSpPr/>
                  <p:nvPr/>
                </p:nvCxnSpPr>
                <p:spPr>
                  <a:xfrm>
                    <a:off x="6272168" y="2477995"/>
                    <a:ext cx="0" cy="291792"/>
                  </a:xfrm>
                  <a:prstGeom prst="straightConnector1">
                    <a:avLst/>
                  </a:prstGeom>
                  <a:noFill/>
                  <a:ln w="12700">
                    <a:solidFill>
                      <a:schemeClr val="bg2">
                        <a:lumMod val="50000"/>
                      </a:schemeClr>
                    </a:solidFill>
                    <a:round/>
                    <a:headEnd w="lg" len="lg"/>
                    <a:tailEnd type="stealth" w="lg" len="lg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sp>
                <p:nvSpPr>
                  <p:cNvPr id="895" name="Line 7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7010806" y="2905719"/>
                    <a:ext cx="857118" cy="0"/>
                  </a:xfrm>
                  <a:prstGeom prst="line">
                    <a:avLst/>
                  </a:prstGeom>
                  <a:noFill/>
                  <a:ln w="19050">
                    <a:solidFill>
                      <a:schemeClr val="bg2">
                        <a:lumMod val="50000"/>
                      </a:schemeClr>
                    </a:solidFill>
                    <a:round/>
                    <a:tailEnd type="triangle" w="lg" len="lg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86699" tIns="43349" rIns="86699" bIns="43349" numCol="1" anchor="t" anchorCtr="0" compatLnSpc="1"/>
                  <a:lstStyle/>
                  <a:p>
                    <a:endParaRPr lang="zh-CN" altLang="en-US" sz="3790">
                      <a:solidFill>
                        <a:schemeClr val="bg2">
                          <a:lumMod val="75000"/>
                        </a:schemeClr>
                      </a:solidFill>
                      <a:latin typeface="Segoe UI Black" panose="020B0A02040204020203" pitchFamily="34" charset="0"/>
                      <a:cs typeface="Segoe UI Black" panose="020B0A02040204020203" pitchFamily="34" charset="0"/>
                    </a:endParaRPr>
                  </a:p>
                </p:txBody>
              </p:sp>
              <p:cxnSp>
                <p:nvCxnSpPr>
                  <p:cNvPr id="896" name="直接箭头连接符 895"/>
                  <p:cNvCxnSpPr/>
                  <p:nvPr/>
                </p:nvCxnSpPr>
                <p:spPr>
                  <a:xfrm>
                    <a:off x="6805978" y="2485709"/>
                    <a:ext cx="0" cy="291792"/>
                  </a:xfrm>
                  <a:prstGeom prst="straightConnector1">
                    <a:avLst/>
                  </a:prstGeom>
                  <a:noFill/>
                  <a:ln w="12700">
                    <a:solidFill>
                      <a:schemeClr val="bg2">
                        <a:lumMod val="50000"/>
                      </a:schemeClr>
                    </a:solidFill>
                    <a:round/>
                    <a:headEnd w="lg" len="lg"/>
                    <a:tailEnd type="stealth" w="lg" len="lg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</p:grpSp>
            <p:grpSp>
              <p:nvGrpSpPr>
                <p:cNvPr id="890" name="组合 889"/>
                <p:cNvGrpSpPr/>
                <p:nvPr/>
              </p:nvGrpSpPr>
              <p:grpSpPr>
                <a:xfrm>
                  <a:off x="6289419" y="3224836"/>
                  <a:ext cx="533810" cy="293603"/>
                  <a:chOff x="1081011" y="4795829"/>
                  <a:chExt cx="533810" cy="293603"/>
                </a:xfrm>
              </p:grpSpPr>
              <p:cxnSp>
                <p:nvCxnSpPr>
                  <p:cNvPr id="891" name="直接箭头连接符 890"/>
                  <p:cNvCxnSpPr/>
                  <p:nvPr/>
                </p:nvCxnSpPr>
                <p:spPr>
                  <a:xfrm flipV="1">
                    <a:off x="1081011" y="4797640"/>
                    <a:ext cx="0" cy="291792"/>
                  </a:xfrm>
                  <a:prstGeom prst="straightConnector1">
                    <a:avLst/>
                  </a:prstGeom>
                  <a:noFill/>
                  <a:ln w="12700">
                    <a:solidFill>
                      <a:schemeClr val="bg2">
                        <a:lumMod val="50000"/>
                      </a:schemeClr>
                    </a:solidFill>
                    <a:round/>
                    <a:headEnd w="lg" len="lg"/>
                    <a:tailEnd type="stealth" w="lg" len="lg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892" name="直接箭头连接符 891"/>
                  <p:cNvCxnSpPr/>
                  <p:nvPr/>
                </p:nvCxnSpPr>
                <p:spPr>
                  <a:xfrm flipV="1">
                    <a:off x="1614821" y="4795829"/>
                    <a:ext cx="0" cy="291792"/>
                  </a:xfrm>
                  <a:prstGeom prst="straightConnector1">
                    <a:avLst/>
                  </a:prstGeom>
                  <a:noFill/>
                  <a:ln w="12700">
                    <a:solidFill>
                      <a:schemeClr val="bg2">
                        <a:lumMod val="50000"/>
                      </a:schemeClr>
                    </a:solidFill>
                    <a:round/>
                    <a:headEnd w="lg" len="lg"/>
                    <a:tailEnd type="stealth" w="lg" len="lg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</p:grpSp>
          </p:grpSp>
          <p:cxnSp>
            <p:nvCxnSpPr>
              <p:cNvPr id="882" name="直接箭头连接符 881"/>
              <p:cNvCxnSpPr/>
              <p:nvPr/>
            </p:nvCxnSpPr>
            <p:spPr>
              <a:xfrm>
                <a:off x="5430048" y="5366184"/>
                <a:ext cx="544260" cy="0"/>
              </a:xfrm>
              <a:prstGeom prst="straightConnector1">
                <a:avLst/>
              </a:prstGeom>
              <a:noFill/>
              <a:ln w="12700">
                <a:solidFill>
                  <a:schemeClr val="bg2">
                    <a:lumMod val="50000"/>
                  </a:schemeClr>
                </a:solidFill>
                <a:round/>
                <a:headEnd w="lg" len="lg"/>
                <a:tailEnd type="stealth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grpSp>
            <p:nvGrpSpPr>
              <p:cNvPr id="883" name="组合 882"/>
              <p:cNvGrpSpPr/>
              <p:nvPr/>
            </p:nvGrpSpPr>
            <p:grpSpPr>
              <a:xfrm>
                <a:off x="5296743" y="3767069"/>
                <a:ext cx="2018830" cy="942122"/>
                <a:chOff x="5296743" y="3767069"/>
                <a:chExt cx="2018830" cy="942122"/>
              </a:xfrm>
            </p:grpSpPr>
            <p:cxnSp>
              <p:nvCxnSpPr>
                <p:cNvPr id="884" name="直接箭头连接符 883"/>
                <p:cNvCxnSpPr/>
                <p:nvPr/>
              </p:nvCxnSpPr>
              <p:spPr>
                <a:xfrm>
                  <a:off x="5296743" y="3767069"/>
                  <a:ext cx="393642" cy="0"/>
                </a:xfrm>
                <a:prstGeom prst="straightConnector1">
                  <a:avLst/>
                </a:prstGeom>
                <a:noFill/>
                <a:ln w="12700">
                  <a:solidFill>
                    <a:schemeClr val="bg2">
                      <a:lumMod val="50000"/>
                    </a:schemeClr>
                  </a:solidFill>
                  <a:round/>
                  <a:headEnd w="lg" len="lg"/>
                  <a:tailEnd type="stealth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885" name="直接箭头连接符 884"/>
                <p:cNvCxnSpPr/>
                <p:nvPr/>
              </p:nvCxnSpPr>
              <p:spPr>
                <a:xfrm flipH="1">
                  <a:off x="6771313" y="4451527"/>
                  <a:ext cx="544260" cy="0"/>
                </a:xfrm>
                <a:prstGeom prst="straightConnector1">
                  <a:avLst/>
                </a:prstGeom>
                <a:noFill/>
                <a:ln w="12700">
                  <a:solidFill>
                    <a:schemeClr val="bg2">
                      <a:lumMod val="50000"/>
                    </a:schemeClr>
                  </a:solidFill>
                  <a:round/>
                  <a:headEnd w="lg" len="lg"/>
                  <a:tailEnd type="stealth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886" name="直接箭头连接符 885"/>
                <p:cNvCxnSpPr/>
                <p:nvPr/>
              </p:nvCxnSpPr>
              <p:spPr>
                <a:xfrm flipH="1">
                  <a:off x="6634541" y="4580310"/>
                  <a:ext cx="544260" cy="0"/>
                </a:xfrm>
                <a:prstGeom prst="straightConnector1">
                  <a:avLst/>
                </a:prstGeom>
                <a:noFill/>
                <a:ln w="12700">
                  <a:solidFill>
                    <a:schemeClr val="bg2">
                      <a:lumMod val="50000"/>
                    </a:schemeClr>
                  </a:solidFill>
                  <a:round/>
                  <a:headEnd w="lg" len="lg"/>
                  <a:tailEnd type="stealth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887" name="直接箭头连接符 886"/>
                <p:cNvCxnSpPr/>
                <p:nvPr/>
              </p:nvCxnSpPr>
              <p:spPr>
                <a:xfrm flipH="1">
                  <a:off x="6517629" y="4709191"/>
                  <a:ext cx="544260" cy="0"/>
                </a:xfrm>
                <a:prstGeom prst="straightConnector1">
                  <a:avLst/>
                </a:prstGeom>
                <a:noFill/>
                <a:ln w="12700">
                  <a:solidFill>
                    <a:schemeClr val="bg2">
                      <a:lumMod val="50000"/>
                    </a:schemeClr>
                  </a:solidFill>
                  <a:round/>
                  <a:headEnd w="lg" len="lg"/>
                  <a:tailEnd type="stealth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</p:grpSp>
        </p:grpSp>
      </p:grpSp>
      <p:sp>
        <p:nvSpPr>
          <p:cNvPr id="907" name="Line 117"/>
          <p:cNvSpPr>
            <a:spLocks noChangeShapeType="1"/>
          </p:cNvSpPr>
          <p:nvPr/>
        </p:nvSpPr>
        <p:spPr bwMode="auto">
          <a:xfrm flipV="1">
            <a:off x="10081137" y="1638628"/>
            <a:ext cx="0" cy="264072"/>
          </a:xfrm>
          <a:prstGeom prst="line">
            <a:avLst/>
          </a:prstGeom>
          <a:noFill/>
          <a:ln w="12700">
            <a:solidFill>
              <a:schemeClr val="bg2">
                <a:lumMod val="50000"/>
              </a:schemeClr>
            </a:solidFill>
            <a:round/>
            <a:headEnd w="lg" len="lg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endParaRPr lang="zh-CN" altLang="en-US" sz="3790">
              <a:solidFill>
                <a:schemeClr val="bg2">
                  <a:lumMod val="75000"/>
                </a:schemeClr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908" name="Line 117"/>
          <p:cNvSpPr>
            <a:spLocks noChangeShapeType="1"/>
          </p:cNvSpPr>
          <p:nvPr/>
        </p:nvSpPr>
        <p:spPr bwMode="auto">
          <a:xfrm flipV="1">
            <a:off x="10614469" y="1638628"/>
            <a:ext cx="0" cy="264073"/>
          </a:xfrm>
          <a:prstGeom prst="line">
            <a:avLst/>
          </a:prstGeom>
          <a:noFill/>
          <a:ln w="12700">
            <a:solidFill>
              <a:srgbClr val="0066FF"/>
            </a:solidFill>
            <a:round/>
            <a:headEnd w="lg" len="lg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endParaRPr lang="zh-CN" altLang="en-US" sz="3790">
              <a:solidFill>
                <a:schemeClr val="bg2">
                  <a:lumMod val="75000"/>
                </a:schemeClr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909" name="Text Box 125"/>
          <p:cNvSpPr txBox="1">
            <a:spLocks noChangeArrowheads="1"/>
          </p:cNvSpPr>
          <p:nvPr/>
        </p:nvSpPr>
        <p:spPr bwMode="auto">
          <a:xfrm>
            <a:off x="5259926" y="1486954"/>
            <a:ext cx="723760" cy="3986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pPr defTabSz="866775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515" b="1" dirty="0">
                <a:solidFill>
                  <a:schemeClr val="bg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W</a:t>
            </a:r>
            <a:r>
              <a:rPr lang="en-US" altLang="zh-CN" sz="1515" dirty="0">
                <a:solidFill>
                  <a:schemeClr val="bg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rite</a:t>
            </a:r>
            <a:endParaRPr lang="en-US" altLang="zh-CN" sz="3790" dirty="0">
              <a:solidFill>
                <a:schemeClr val="bg2">
                  <a:lumMod val="50000"/>
                </a:schemeClr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910" name="Text Box 126"/>
          <p:cNvSpPr txBox="1">
            <a:spLocks noChangeArrowheads="1"/>
          </p:cNvSpPr>
          <p:nvPr/>
        </p:nvSpPr>
        <p:spPr bwMode="auto">
          <a:xfrm>
            <a:off x="5827118" y="1474284"/>
            <a:ext cx="723760" cy="3986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pPr defTabSz="866775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515" b="1" dirty="0">
                <a:solidFill>
                  <a:schemeClr val="bg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R</a:t>
            </a:r>
            <a:r>
              <a:rPr lang="en-US" altLang="zh-CN" sz="1515" dirty="0">
                <a:solidFill>
                  <a:schemeClr val="bg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ead</a:t>
            </a:r>
            <a:endParaRPr lang="en-US" altLang="zh-CN" sz="3790" dirty="0">
              <a:solidFill>
                <a:schemeClr val="bg2">
                  <a:lumMod val="50000"/>
                </a:schemeClr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911" name="Text Box 123"/>
          <p:cNvSpPr txBox="1">
            <a:spLocks noChangeArrowheads="1"/>
          </p:cNvSpPr>
          <p:nvPr/>
        </p:nvSpPr>
        <p:spPr bwMode="auto">
          <a:xfrm>
            <a:off x="8508080" y="4382016"/>
            <a:ext cx="590825" cy="4429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pPr defTabSz="866775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515" dirty="0">
                <a:solidFill>
                  <a:schemeClr val="bg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+1</a:t>
            </a:r>
            <a:endParaRPr lang="en-US" altLang="zh-CN" sz="3790" dirty="0">
              <a:solidFill>
                <a:schemeClr val="bg2">
                  <a:lumMod val="50000"/>
                </a:schemeClr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912" name="Text Box 105"/>
          <p:cNvSpPr txBox="1">
            <a:spLocks noChangeArrowheads="1"/>
          </p:cNvSpPr>
          <p:nvPr/>
        </p:nvSpPr>
        <p:spPr bwMode="auto">
          <a:xfrm>
            <a:off x="8289629" y="4583852"/>
            <a:ext cx="693235" cy="4429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pPr defTabSz="866775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515" dirty="0">
                <a:solidFill>
                  <a:schemeClr val="bg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ADD</a:t>
            </a:r>
            <a:endParaRPr lang="en-US" altLang="zh-CN" sz="3790" dirty="0">
              <a:solidFill>
                <a:schemeClr val="bg2">
                  <a:lumMod val="50000"/>
                </a:schemeClr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913" name="Text Box 54"/>
          <p:cNvSpPr txBox="1">
            <a:spLocks noChangeArrowheads="1"/>
          </p:cNvSpPr>
          <p:nvPr/>
        </p:nvSpPr>
        <p:spPr bwMode="auto">
          <a:xfrm>
            <a:off x="6726496" y="1483455"/>
            <a:ext cx="679449" cy="3839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pPr defTabSz="866775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515" dirty="0" err="1">
                <a:solidFill>
                  <a:schemeClr val="bg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PC</a:t>
            </a:r>
            <a:r>
              <a:rPr lang="en-US" altLang="zh-CN" sz="1515" baseline="-25000" dirty="0" err="1">
                <a:solidFill>
                  <a:schemeClr val="bg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in</a:t>
            </a:r>
            <a:endParaRPr lang="en-US" altLang="zh-CN" sz="3790" baseline="-25000" dirty="0">
              <a:solidFill>
                <a:schemeClr val="bg2">
                  <a:lumMod val="50000"/>
                </a:schemeClr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914" name="Text Box 52"/>
          <p:cNvSpPr txBox="1">
            <a:spLocks noChangeArrowheads="1"/>
          </p:cNvSpPr>
          <p:nvPr/>
        </p:nvSpPr>
        <p:spPr bwMode="auto">
          <a:xfrm>
            <a:off x="6757805" y="1964388"/>
            <a:ext cx="685525" cy="1706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6699" tIns="43349" rIns="86699" bIns="43349" numCol="1" anchor="t" anchorCtr="0" compatLnSpc="1"/>
          <a:lstStyle>
            <a:defPPr>
              <a:defRPr lang="zh-CN"/>
            </a:defPPr>
            <a:lvl1pPr marL="0" marR="0" lvl="0" indent="0" defTabSz="914400" eaLnBrk="0" latinLnBrk="0" hangingPunct="0">
              <a:lnSpc>
                <a:spcPct val="100000"/>
              </a:lnSpc>
              <a:buClrTx/>
              <a:buSzTx/>
              <a:buFontTx/>
              <a:buNone/>
              <a:defRPr kumimoji="0" sz="1600" b="1" i="0" u="none" strike="noStrike" cap="none" normalizeH="0" baseline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zh-CN" sz="1515" dirty="0" err="1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PC</a:t>
            </a:r>
            <a:r>
              <a:rPr lang="en-US" altLang="zh-CN" sz="1515" baseline="-25000" dirty="0" err="1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out</a:t>
            </a:r>
            <a:endParaRPr lang="en-US" altLang="zh-CN" sz="1515" baseline="-25000" dirty="0"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915" name="Text Box 50"/>
          <p:cNvSpPr txBox="1">
            <a:spLocks noChangeArrowheads="1"/>
          </p:cNvSpPr>
          <p:nvPr/>
        </p:nvSpPr>
        <p:spPr bwMode="auto">
          <a:xfrm>
            <a:off x="8440507" y="2354874"/>
            <a:ext cx="679449" cy="3839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pPr defTabSz="866775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515" b="1" dirty="0" err="1">
                <a:solidFill>
                  <a:schemeClr val="bg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AR</a:t>
            </a:r>
            <a:r>
              <a:rPr lang="en-US" altLang="zh-CN" sz="1515" b="1" baseline="-25000" dirty="0" err="1">
                <a:solidFill>
                  <a:schemeClr val="bg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in</a:t>
            </a:r>
            <a:endParaRPr lang="en-US" altLang="zh-CN" sz="1515" b="1" baseline="-25000" dirty="0">
              <a:solidFill>
                <a:schemeClr val="bg2">
                  <a:lumMod val="50000"/>
                </a:schemeClr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916" name="Text Box 49"/>
          <p:cNvSpPr txBox="1">
            <a:spLocks noChangeArrowheads="1"/>
          </p:cNvSpPr>
          <p:nvPr/>
        </p:nvSpPr>
        <p:spPr bwMode="auto">
          <a:xfrm>
            <a:off x="7986242" y="2686802"/>
            <a:ext cx="738532" cy="3839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pPr defTabSz="866775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515" dirty="0" err="1">
                <a:solidFill>
                  <a:schemeClr val="bg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DR</a:t>
            </a:r>
            <a:r>
              <a:rPr lang="en-US" altLang="zh-CN" sz="1515" baseline="-25000" dirty="0" err="1">
                <a:solidFill>
                  <a:schemeClr val="bg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in</a:t>
            </a:r>
            <a:endParaRPr lang="en-US" altLang="zh-CN" sz="3790" baseline="-25000" dirty="0">
              <a:solidFill>
                <a:schemeClr val="bg2">
                  <a:lumMod val="50000"/>
                </a:schemeClr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917" name="Text Box 48"/>
          <p:cNvSpPr txBox="1">
            <a:spLocks noChangeArrowheads="1"/>
          </p:cNvSpPr>
          <p:nvPr/>
        </p:nvSpPr>
        <p:spPr bwMode="auto">
          <a:xfrm>
            <a:off x="7991093" y="3418225"/>
            <a:ext cx="833063" cy="3839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pPr defTabSz="866775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515" dirty="0" err="1">
                <a:solidFill>
                  <a:schemeClr val="bg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DR</a:t>
            </a:r>
            <a:r>
              <a:rPr lang="en-US" altLang="zh-CN" sz="1515" baseline="-25000" dirty="0" err="1">
                <a:solidFill>
                  <a:schemeClr val="bg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out</a:t>
            </a:r>
            <a:endParaRPr lang="en-US" altLang="zh-CN" sz="3790" baseline="-25000" dirty="0">
              <a:solidFill>
                <a:schemeClr val="bg2">
                  <a:lumMod val="50000"/>
                </a:schemeClr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918" name="Text Box 46"/>
          <p:cNvSpPr txBox="1">
            <a:spLocks noChangeArrowheads="1"/>
          </p:cNvSpPr>
          <p:nvPr/>
        </p:nvSpPr>
        <p:spPr bwMode="auto">
          <a:xfrm>
            <a:off x="6502411" y="3906445"/>
            <a:ext cx="475389" cy="286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pPr defTabSz="866775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515" b="1" dirty="0">
                <a:solidFill>
                  <a:schemeClr val="bg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X</a:t>
            </a:r>
            <a:r>
              <a:rPr lang="en-US" altLang="zh-CN" sz="1515" b="1" baseline="-25000" dirty="0">
                <a:solidFill>
                  <a:schemeClr val="bg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in</a:t>
            </a:r>
          </a:p>
        </p:txBody>
      </p:sp>
      <p:sp>
        <p:nvSpPr>
          <p:cNvPr id="919" name="Text Box 38"/>
          <p:cNvSpPr txBox="1">
            <a:spLocks noChangeArrowheads="1"/>
          </p:cNvSpPr>
          <p:nvPr/>
        </p:nvSpPr>
        <p:spPr bwMode="auto">
          <a:xfrm>
            <a:off x="6624622" y="5431279"/>
            <a:ext cx="679449" cy="3839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pPr defTabSz="866775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515" dirty="0" err="1">
                <a:solidFill>
                  <a:schemeClr val="bg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Z</a:t>
            </a:r>
            <a:r>
              <a:rPr lang="en-US" altLang="zh-CN" sz="1515" baseline="-25000" dirty="0" err="1">
                <a:solidFill>
                  <a:schemeClr val="bg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out</a:t>
            </a:r>
            <a:endParaRPr lang="en-US" altLang="zh-CN" sz="3790" baseline="-25000" dirty="0">
              <a:solidFill>
                <a:schemeClr val="bg2">
                  <a:lumMod val="50000"/>
                </a:schemeClr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920" name="Text Box 36"/>
          <p:cNvSpPr txBox="1">
            <a:spLocks noChangeArrowheads="1"/>
          </p:cNvSpPr>
          <p:nvPr/>
        </p:nvSpPr>
        <p:spPr bwMode="auto">
          <a:xfrm>
            <a:off x="10952040" y="3162029"/>
            <a:ext cx="760195" cy="3839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pPr defTabSz="866775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515" dirty="0" err="1">
                <a:solidFill>
                  <a:schemeClr val="bg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IR</a:t>
            </a:r>
            <a:r>
              <a:rPr lang="en-US" altLang="zh-CN" sz="1515" baseline="-25000" dirty="0" err="1">
                <a:solidFill>
                  <a:schemeClr val="bg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in</a:t>
            </a:r>
            <a:endParaRPr lang="en-US" altLang="zh-CN" sz="3790" baseline="-25000" dirty="0">
              <a:solidFill>
                <a:schemeClr val="bg2">
                  <a:lumMod val="50000"/>
                </a:schemeClr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921" name="Text Box 14"/>
          <p:cNvSpPr txBox="1">
            <a:spLocks noChangeArrowheads="1"/>
          </p:cNvSpPr>
          <p:nvPr/>
        </p:nvSpPr>
        <p:spPr bwMode="auto">
          <a:xfrm>
            <a:off x="8060134" y="4778632"/>
            <a:ext cx="693235" cy="4429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pPr defTabSz="866775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515" dirty="0">
                <a:solidFill>
                  <a:schemeClr val="bg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SUB</a:t>
            </a:r>
            <a:endParaRPr lang="en-US" altLang="zh-CN" sz="3790" dirty="0">
              <a:solidFill>
                <a:schemeClr val="bg2">
                  <a:lumMod val="50000"/>
                </a:schemeClr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922" name="Text Box 9"/>
          <p:cNvSpPr txBox="1">
            <a:spLocks noChangeArrowheads="1"/>
          </p:cNvSpPr>
          <p:nvPr/>
        </p:nvSpPr>
        <p:spPr bwMode="auto">
          <a:xfrm>
            <a:off x="6658059" y="2695907"/>
            <a:ext cx="851967" cy="3839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pPr defTabSz="866775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515" dirty="0" err="1">
                <a:solidFill>
                  <a:schemeClr val="bg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DRE</a:t>
            </a:r>
            <a:r>
              <a:rPr lang="en-US" altLang="zh-CN" sz="1515" baseline="-25000" dirty="0" err="1">
                <a:solidFill>
                  <a:schemeClr val="bg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out</a:t>
            </a:r>
            <a:endParaRPr lang="en-US" altLang="zh-CN" sz="3790" baseline="-25000" dirty="0">
              <a:solidFill>
                <a:schemeClr val="bg2">
                  <a:lumMod val="50000"/>
                </a:schemeClr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923" name="Text Box 8"/>
          <p:cNvSpPr txBox="1">
            <a:spLocks noChangeArrowheads="1"/>
          </p:cNvSpPr>
          <p:nvPr/>
        </p:nvSpPr>
        <p:spPr bwMode="auto">
          <a:xfrm>
            <a:off x="6827502" y="3399117"/>
            <a:ext cx="776362" cy="3839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pPr defTabSz="866775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515" dirty="0" err="1">
                <a:solidFill>
                  <a:schemeClr val="bg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DRE</a:t>
            </a:r>
            <a:r>
              <a:rPr lang="en-US" altLang="zh-CN" sz="1515" baseline="-25000" dirty="0" err="1">
                <a:solidFill>
                  <a:schemeClr val="bg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in</a:t>
            </a:r>
            <a:endParaRPr lang="en-US" altLang="zh-CN" sz="3790" baseline="-25000" dirty="0">
              <a:solidFill>
                <a:schemeClr val="bg2">
                  <a:lumMod val="50000"/>
                </a:schemeClr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924" name="Text Box 32"/>
          <p:cNvSpPr txBox="1">
            <a:spLocks noChangeArrowheads="1"/>
          </p:cNvSpPr>
          <p:nvPr/>
        </p:nvSpPr>
        <p:spPr bwMode="auto">
          <a:xfrm>
            <a:off x="10952040" y="3919218"/>
            <a:ext cx="760195" cy="3839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pPr defTabSz="866775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515" dirty="0">
                <a:solidFill>
                  <a:schemeClr val="bg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R0</a:t>
            </a:r>
            <a:r>
              <a:rPr lang="en-US" altLang="zh-CN" sz="1515" baseline="-25000" dirty="0">
                <a:solidFill>
                  <a:schemeClr val="bg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in</a:t>
            </a:r>
            <a:endParaRPr lang="en-US" altLang="zh-CN" sz="3790" baseline="-25000" dirty="0">
              <a:solidFill>
                <a:schemeClr val="bg2">
                  <a:lumMod val="50000"/>
                </a:schemeClr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925" name="Text Box 31"/>
          <p:cNvSpPr txBox="1">
            <a:spLocks noChangeArrowheads="1"/>
          </p:cNvSpPr>
          <p:nvPr/>
        </p:nvSpPr>
        <p:spPr bwMode="auto">
          <a:xfrm>
            <a:off x="10952040" y="4318439"/>
            <a:ext cx="760195" cy="3839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pPr defTabSz="866775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515" dirty="0">
                <a:solidFill>
                  <a:schemeClr val="bg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R0</a:t>
            </a:r>
            <a:r>
              <a:rPr lang="en-US" altLang="zh-CN" sz="1515" baseline="-25000" dirty="0">
                <a:solidFill>
                  <a:schemeClr val="bg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out</a:t>
            </a:r>
            <a:endParaRPr lang="en-US" altLang="zh-CN" sz="3790" baseline="-25000" dirty="0">
              <a:solidFill>
                <a:schemeClr val="bg2">
                  <a:lumMod val="50000"/>
                </a:schemeClr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926" name="Text Box 28"/>
          <p:cNvSpPr txBox="1">
            <a:spLocks noChangeArrowheads="1"/>
          </p:cNvSpPr>
          <p:nvPr/>
        </p:nvSpPr>
        <p:spPr bwMode="auto">
          <a:xfrm>
            <a:off x="10952040" y="4636961"/>
            <a:ext cx="760195" cy="3839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pPr defTabSz="866775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515" dirty="0">
                <a:solidFill>
                  <a:schemeClr val="bg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R1</a:t>
            </a:r>
            <a:r>
              <a:rPr lang="en-US" altLang="zh-CN" sz="1515" baseline="-25000" dirty="0">
                <a:solidFill>
                  <a:schemeClr val="bg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in</a:t>
            </a:r>
            <a:endParaRPr lang="en-US" altLang="zh-CN" sz="3790" baseline="-25000" dirty="0">
              <a:solidFill>
                <a:schemeClr val="bg2">
                  <a:lumMod val="50000"/>
                </a:schemeClr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927" name="Text Box 27"/>
          <p:cNvSpPr txBox="1">
            <a:spLocks noChangeArrowheads="1"/>
          </p:cNvSpPr>
          <p:nvPr/>
        </p:nvSpPr>
        <p:spPr bwMode="auto">
          <a:xfrm>
            <a:off x="10952040" y="5047361"/>
            <a:ext cx="760195" cy="3839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pPr defTabSz="866775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515" dirty="0">
                <a:solidFill>
                  <a:schemeClr val="bg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R1</a:t>
            </a:r>
            <a:r>
              <a:rPr lang="en-US" altLang="zh-CN" sz="1515" baseline="-25000" dirty="0">
                <a:solidFill>
                  <a:schemeClr val="bg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out</a:t>
            </a:r>
            <a:endParaRPr lang="en-US" altLang="zh-CN" sz="3790" baseline="-25000" dirty="0">
              <a:solidFill>
                <a:schemeClr val="bg2">
                  <a:lumMod val="50000"/>
                </a:schemeClr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928" name="Text Box 24"/>
          <p:cNvSpPr txBox="1">
            <a:spLocks noChangeArrowheads="1"/>
          </p:cNvSpPr>
          <p:nvPr/>
        </p:nvSpPr>
        <p:spPr bwMode="auto">
          <a:xfrm>
            <a:off x="10952040" y="5366059"/>
            <a:ext cx="760195" cy="3839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pPr defTabSz="866775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515" dirty="0">
                <a:solidFill>
                  <a:schemeClr val="bg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R2</a:t>
            </a:r>
            <a:r>
              <a:rPr lang="en-US" altLang="zh-CN" sz="1515" baseline="-25000" dirty="0">
                <a:solidFill>
                  <a:schemeClr val="bg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in</a:t>
            </a:r>
            <a:endParaRPr lang="en-US" altLang="zh-CN" sz="3790" baseline="-25000" dirty="0">
              <a:solidFill>
                <a:schemeClr val="bg2">
                  <a:lumMod val="50000"/>
                </a:schemeClr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929" name="Text Box 23"/>
          <p:cNvSpPr txBox="1">
            <a:spLocks noChangeArrowheads="1"/>
          </p:cNvSpPr>
          <p:nvPr/>
        </p:nvSpPr>
        <p:spPr bwMode="auto">
          <a:xfrm>
            <a:off x="10952040" y="5772335"/>
            <a:ext cx="760195" cy="3839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pPr defTabSz="866775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515" dirty="0">
                <a:solidFill>
                  <a:schemeClr val="bg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R2</a:t>
            </a:r>
            <a:r>
              <a:rPr lang="en-US" altLang="zh-CN" sz="1515" baseline="-25000" dirty="0">
                <a:solidFill>
                  <a:schemeClr val="bg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out</a:t>
            </a:r>
            <a:endParaRPr lang="en-US" altLang="zh-CN" sz="3790" baseline="-25000" dirty="0">
              <a:solidFill>
                <a:schemeClr val="bg2">
                  <a:lumMod val="50000"/>
                </a:schemeClr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930" name="Text Box 109"/>
          <p:cNvSpPr txBox="1">
            <a:spLocks noChangeArrowheads="1"/>
          </p:cNvSpPr>
          <p:nvPr/>
        </p:nvSpPr>
        <p:spPr bwMode="auto">
          <a:xfrm>
            <a:off x="9714661" y="1283473"/>
            <a:ext cx="1538354" cy="3225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pPr defTabSz="866775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1515" b="1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Black" panose="020B0A02040204020203" pitchFamily="34" charset="0"/>
              </a:rPr>
              <a:t>操作控制信号</a:t>
            </a:r>
            <a:endParaRPr lang="zh-CN" altLang="en-US" sz="3790" b="1" dirty="0">
              <a:solidFill>
                <a:srgbClr val="0066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 Black" panose="020B0A02040204020203" pitchFamily="34" charset="0"/>
            </a:endParaRPr>
          </a:p>
        </p:txBody>
      </p:sp>
      <p:sp>
        <p:nvSpPr>
          <p:cNvPr id="931" name="Line 7"/>
          <p:cNvSpPr>
            <a:spLocks noChangeShapeType="1"/>
          </p:cNvSpPr>
          <p:nvPr/>
        </p:nvSpPr>
        <p:spPr bwMode="auto">
          <a:xfrm flipH="1">
            <a:off x="6265651" y="2414686"/>
            <a:ext cx="1038419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endParaRPr lang="zh-CN" altLang="en-US" sz="3790">
              <a:solidFill>
                <a:schemeClr val="bg2">
                  <a:lumMod val="75000"/>
                </a:schemeClr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932" name="上下箭头 931"/>
          <p:cNvSpPr/>
          <p:nvPr/>
        </p:nvSpPr>
        <p:spPr>
          <a:xfrm>
            <a:off x="8938794" y="1288568"/>
            <a:ext cx="177326" cy="4934647"/>
          </a:xfrm>
          <a:prstGeom prst="upDownArrow">
            <a:avLst/>
          </a:prstGeom>
          <a:solidFill>
            <a:schemeClr val="bg1"/>
          </a:solidFill>
          <a:ln w="19050">
            <a:solidFill>
              <a:srgbClr val="000000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eaVert" wrap="square" lIns="86699" tIns="43349" rIns="86699" bIns="43349" numCol="1" anchor="t" anchorCtr="0" compatLnSpc="1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3790">
              <a:solidFill>
                <a:schemeClr val="bg2">
                  <a:lumMod val="75000"/>
                </a:schemeClr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933" name="Rectangle 115"/>
          <p:cNvSpPr>
            <a:spLocks noChangeArrowheads="1"/>
          </p:cNvSpPr>
          <p:nvPr/>
        </p:nvSpPr>
        <p:spPr bwMode="auto">
          <a:xfrm>
            <a:off x="10161217" y="1518495"/>
            <a:ext cx="1285044" cy="5897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pPr defTabSz="866775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705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…</a:t>
            </a:r>
            <a:endParaRPr lang="en-US" altLang="zh-CN" sz="3790" dirty="0"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935" name="Rectangle 104"/>
          <p:cNvSpPr>
            <a:spLocks noChangeArrowheads="1"/>
          </p:cNvSpPr>
          <p:nvPr/>
        </p:nvSpPr>
        <p:spPr bwMode="auto">
          <a:xfrm>
            <a:off x="9810262" y="5529553"/>
            <a:ext cx="1077271" cy="40459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705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R2</a:t>
            </a:r>
          </a:p>
        </p:txBody>
      </p:sp>
      <p:sp>
        <p:nvSpPr>
          <p:cNvPr id="937" name="任意多边形: 形状 296"/>
          <p:cNvSpPr/>
          <p:nvPr/>
        </p:nvSpPr>
        <p:spPr>
          <a:xfrm rot="5400000">
            <a:off x="7177973" y="4054462"/>
            <a:ext cx="459202" cy="1265333"/>
          </a:xfrm>
          <a:custGeom>
            <a:avLst/>
            <a:gdLst>
              <a:gd name="connsiteX0" fmla="*/ 0 w 375612"/>
              <a:gd name="connsiteY0" fmla="*/ 0 h 683490"/>
              <a:gd name="connsiteX1" fmla="*/ 375612 w 375612"/>
              <a:gd name="connsiteY1" fmla="*/ 237066 h 683490"/>
              <a:gd name="connsiteX2" fmla="*/ 375612 w 375612"/>
              <a:gd name="connsiteY2" fmla="*/ 467975 h 683490"/>
              <a:gd name="connsiteX3" fmla="*/ 6157 w 375612"/>
              <a:gd name="connsiteY3" fmla="*/ 683490 h 683490"/>
              <a:gd name="connsiteX4" fmla="*/ 6157 w 375612"/>
              <a:gd name="connsiteY4" fmla="*/ 406400 h 683490"/>
              <a:gd name="connsiteX5" fmla="*/ 70812 w 375612"/>
              <a:gd name="connsiteY5" fmla="*/ 341745 h 683490"/>
              <a:gd name="connsiteX6" fmla="*/ 9236 w 375612"/>
              <a:gd name="connsiteY6" fmla="*/ 280169 h 683490"/>
              <a:gd name="connsiteX7" fmla="*/ 0 w 375612"/>
              <a:gd name="connsiteY7" fmla="*/ 0 h 683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5612" h="683490">
                <a:moveTo>
                  <a:pt x="0" y="0"/>
                </a:moveTo>
                <a:lnTo>
                  <a:pt x="375612" y="237066"/>
                </a:lnTo>
                <a:lnTo>
                  <a:pt x="375612" y="467975"/>
                </a:lnTo>
                <a:lnTo>
                  <a:pt x="6157" y="683490"/>
                </a:lnTo>
                <a:lnTo>
                  <a:pt x="6157" y="406400"/>
                </a:lnTo>
                <a:lnTo>
                  <a:pt x="70812" y="341745"/>
                </a:lnTo>
                <a:lnTo>
                  <a:pt x="9236" y="280169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5" dirty="0">
              <a:solidFill>
                <a:schemeClr val="tx1"/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938" name="Rectangle 104"/>
          <p:cNvSpPr>
            <a:spLocks noChangeArrowheads="1"/>
          </p:cNvSpPr>
          <p:nvPr/>
        </p:nvSpPr>
        <p:spPr bwMode="auto">
          <a:xfrm>
            <a:off x="9810262" y="4806475"/>
            <a:ext cx="1077271" cy="40459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705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R1</a:t>
            </a:r>
          </a:p>
        </p:txBody>
      </p:sp>
      <p:sp>
        <p:nvSpPr>
          <p:cNvPr id="939" name="Rectangle 104"/>
          <p:cNvSpPr>
            <a:spLocks noChangeArrowheads="1"/>
          </p:cNvSpPr>
          <p:nvPr/>
        </p:nvSpPr>
        <p:spPr bwMode="auto">
          <a:xfrm>
            <a:off x="9810262" y="4083398"/>
            <a:ext cx="1077271" cy="40459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705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R0</a:t>
            </a:r>
          </a:p>
        </p:txBody>
      </p:sp>
      <p:sp>
        <p:nvSpPr>
          <p:cNvPr id="940" name="Rectangle 104"/>
          <p:cNvSpPr>
            <a:spLocks noChangeArrowheads="1"/>
          </p:cNvSpPr>
          <p:nvPr/>
        </p:nvSpPr>
        <p:spPr bwMode="auto">
          <a:xfrm>
            <a:off x="9810262" y="3360320"/>
            <a:ext cx="1077271" cy="40459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705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IR</a:t>
            </a:r>
          </a:p>
        </p:txBody>
      </p:sp>
      <p:sp>
        <p:nvSpPr>
          <p:cNvPr id="941" name="Rectangle 104"/>
          <p:cNvSpPr>
            <a:spLocks noChangeArrowheads="1"/>
          </p:cNvSpPr>
          <p:nvPr/>
        </p:nvSpPr>
        <p:spPr bwMode="auto">
          <a:xfrm>
            <a:off x="9567039" y="2646736"/>
            <a:ext cx="602150" cy="40459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40" b="1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ID</a:t>
            </a:r>
          </a:p>
        </p:txBody>
      </p:sp>
      <p:sp>
        <p:nvSpPr>
          <p:cNvPr id="942" name="Rectangle 104"/>
          <p:cNvSpPr>
            <a:spLocks noChangeArrowheads="1"/>
          </p:cNvSpPr>
          <p:nvPr/>
        </p:nvSpPr>
        <p:spPr bwMode="auto">
          <a:xfrm>
            <a:off x="9573556" y="1914742"/>
            <a:ext cx="1550066" cy="40459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40" b="1" dirty="0">
                <a:solidFill>
                  <a:schemeClr val="tx1"/>
                </a:solidFill>
                <a:latin typeface="Segoe UI Black" panose="020B0A02040204020203" pitchFamily="34" charset="0"/>
                <a:ea typeface="微软雅黑" panose="020B0503020204020204" pitchFamily="34" charset="-122"/>
                <a:cs typeface="Segoe UI Black" panose="020B0A02040204020203" pitchFamily="34" charset="0"/>
              </a:rPr>
              <a:t>操作控制器</a:t>
            </a:r>
            <a:endParaRPr lang="en-US" altLang="zh-CN" sz="1140" b="1" dirty="0">
              <a:solidFill>
                <a:schemeClr val="tx1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943" name="矩形 942"/>
          <p:cNvSpPr/>
          <p:nvPr/>
        </p:nvSpPr>
        <p:spPr>
          <a:xfrm>
            <a:off x="7100568" y="4507742"/>
            <a:ext cx="628698" cy="3550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705" b="1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ALU</a:t>
            </a:r>
            <a:endParaRPr lang="zh-CN" altLang="en-US" sz="1705" b="1" dirty="0"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grpSp>
        <p:nvGrpSpPr>
          <p:cNvPr id="944" name="组合 943"/>
          <p:cNvGrpSpPr/>
          <p:nvPr/>
        </p:nvGrpSpPr>
        <p:grpSpPr>
          <a:xfrm>
            <a:off x="9074688" y="3501776"/>
            <a:ext cx="728683" cy="240131"/>
            <a:chOff x="5939241" y="3396461"/>
            <a:chExt cx="768533" cy="253263"/>
          </a:xfrm>
        </p:grpSpPr>
        <p:sp>
          <p:nvSpPr>
            <p:cNvPr id="945" name="Line 7"/>
            <p:cNvSpPr>
              <a:spLocks noChangeShapeType="1"/>
            </p:cNvSpPr>
            <p:nvPr/>
          </p:nvSpPr>
          <p:spPr bwMode="auto">
            <a:xfrm>
              <a:off x="5939241" y="3396461"/>
              <a:ext cx="768531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6699" tIns="43349" rIns="86699" bIns="43349" numCol="1" anchor="t" anchorCtr="0" compatLnSpc="1"/>
            <a:lstStyle/>
            <a:p>
              <a:endParaRPr lang="zh-CN" altLang="en-US" sz="3790">
                <a:solidFill>
                  <a:schemeClr val="bg2">
                    <a:lumMod val="75000"/>
                  </a:schemeClr>
                </a:solidFill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grpSp>
          <p:nvGrpSpPr>
            <p:cNvPr id="946" name="组合 945"/>
            <p:cNvGrpSpPr/>
            <p:nvPr/>
          </p:nvGrpSpPr>
          <p:grpSpPr>
            <a:xfrm rot="16200000">
              <a:off x="6243942" y="3185892"/>
              <a:ext cx="159131" cy="768533"/>
              <a:chOff x="6712622" y="6427719"/>
              <a:chExt cx="159131" cy="768533"/>
            </a:xfrm>
          </p:grpSpPr>
          <p:cxnSp>
            <p:nvCxnSpPr>
              <p:cNvPr id="947" name="直接连接符 946"/>
              <p:cNvCxnSpPr/>
              <p:nvPr/>
            </p:nvCxnSpPr>
            <p:spPr>
              <a:xfrm rot="5400000" flipH="1">
                <a:off x="6407921" y="6811986"/>
                <a:ext cx="768533" cy="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948" name="等腰三角形 947"/>
              <p:cNvSpPr/>
              <p:nvPr/>
            </p:nvSpPr>
            <p:spPr>
              <a:xfrm>
                <a:off x="6712622" y="6708917"/>
                <a:ext cx="159131" cy="148725"/>
              </a:xfrm>
              <a:prstGeom prst="triangle">
                <a:avLst/>
              </a:prstGeom>
              <a:solidFill>
                <a:schemeClr val="bg1"/>
              </a:solidFill>
              <a:ln w="19050">
                <a:solidFill>
                  <a:srgbClr val="000000"/>
                </a:solidFill>
                <a:round/>
                <a:tailEnd type="triangle" w="lg" len="lg"/>
              </a:ln>
            </p:spPr>
            <p:txBody>
              <a:bodyPr vert="horz" wrap="square" lIns="86699" tIns="43349" rIns="86699" bIns="43349" numCol="1" anchor="t" anchorCtr="0" compatLnSpc="1"/>
              <a:lstStyle/>
              <a:p>
                <a:endParaRPr lang="zh-CN" altLang="en-US" sz="3790">
                  <a:solidFill>
                    <a:schemeClr val="bg2">
                      <a:lumMod val="75000"/>
                    </a:schemeClr>
                  </a:solidFill>
                  <a:latin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</p:grpSp>
      </p:grpSp>
      <p:sp>
        <p:nvSpPr>
          <p:cNvPr id="949" name="Line 7"/>
          <p:cNvSpPr>
            <a:spLocks noChangeShapeType="1"/>
          </p:cNvSpPr>
          <p:nvPr/>
        </p:nvSpPr>
        <p:spPr bwMode="auto">
          <a:xfrm>
            <a:off x="9074076" y="4219142"/>
            <a:ext cx="728681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endParaRPr lang="zh-CN" altLang="en-US" sz="3790">
              <a:solidFill>
                <a:schemeClr val="bg2">
                  <a:lumMod val="75000"/>
                </a:schemeClr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cxnSp>
        <p:nvCxnSpPr>
          <p:cNvPr id="950" name="直接连接符 949"/>
          <p:cNvCxnSpPr/>
          <p:nvPr/>
        </p:nvCxnSpPr>
        <p:spPr>
          <a:xfrm flipH="1">
            <a:off x="9074078" y="4383834"/>
            <a:ext cx="728683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51" name="等腰三角形 950"/>
          <p:cNvSpPr/>
          <p:nvPr/>
        </p:nvSpPr>
        <p:spPr>
          <a:xfrm rot="16200000">
            <a:off x="9335761" y="4313328"/>
            <a:ext cx="150880" cy="141013"/>
          </a:xfrm>
          <a:prstGeom prst="triangle">
            <a:avLst/>
          </a:prstGeom>
          <a:solidFill>
            <a:schemeClr val="bg1"/>
          </a:solidFill>
          <a:ln w="19050">
            <a:solidFill>
              <a:srgbClr val="000000"/>
            </a:solidFill>
            <a:round/>
            <a:tailEnd type="triangle" w="lg" len="lg"/>
          </a:ln>
        </p:spPr>
        <p:txBody>
          <a:bodyPr vert="horz" wrap="square" lIns="86699" tIns="43349" rIns="86699" bIns="43349" numCol="1" anchor="t" anchorCtr="0" compatLnSpc="1"/>
          <a:lstStyle/>
          <a:p>
            <a:pPr algn="ctr"/>
            <a:endParaRPr lang="zh-CN" altLang="en-US" sz="3790">
              <a:solidFill>
                <a:schemeClr val="bg2">
                  <a:lumMod val="75000"/>
                </a:schemeClr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grpSp>
        <p:nvGrpSpPr>
          <p:cNvPr id="952" name="组合 951"/>
          <p:cNvGrpSpPr/>
          <p:nvPr/>
        </p:nvGrpSpPr>
        <p:grpSpPr>
          <a:xfrm>
            <a:off x="6247589" y="3027360"/>
            <a:ext cx="1064807" cy="232317"/>
            <a:chOff x="660658" y="4143960"/>
            <a:chExt cx="1123039" cy="245022"/>
          </a:xfrm>
        </p:grpSpPr>
        <p:cxnSp>
          <p:nvCxnSpPr>
            <p:cNvPr id="953" name="直接连接符 952"/>
            <p:cNvCxnSpPr/>
            <p:nvPr/>
          </p:nvCxnSpPr>
          <p:spPr>
            <a:xfrm flipH="1">
              <a:off x="660658" y="4233051"/>
              <a:ext cx="1103989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954" name="等腰三角形 953"/>
            <p:cNvSpPr/>
            <p:nvPr/>
          </p:nvSpPr>
          <p:spPr>
            <a:xfrm rot="16200000">
              <a:off x="1110183" y="4149163"/>
              <a:ext cx="159131" cy="148725"/>
            </a:xfrm>
            <a:prstGeom prst="triangle">
              <a:avLst/>
            </a:prstGeom>
            <a:solidFill>
              <a:schemeClr val="bg1"/>
            </a:solidFill>
            <a:ln w="19050">
              <a:solidFill>
                <a:srgbClr val="000000"/>
              </a:solidFill>
              <a:round/>
              <a:tailEnd type="triangle" w="lg" len="lg"/>
            </a:ln>
          </p:spPr>
          <p:txBody>
            <a:bodyPr vert="horz" wrap="square" lIns="86699" tIns="43349" rIns="86699" bIns="43349" numCol="1" anchor="t" anchorCtr="0" compatLnSpc="1"/>
            <a:lstStyle/>
            <a:p>
              <a:pPr algn="ctr"/>
              <a:endParaRPr lang="zh-CN" altLang="en-US" sz="3790">
                <a:solidFill>
                  <a:schemeClr val="bg2">
                    <a:lumMod val="75000"/>
                  </a:schemeClr>
                </a:solidFill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955" name="Line 7"/>
            <p:cNvSpPr>
              <a:spLocks noChangeShapeType="1"/>
            </p:cNvSpPr>
            <p:nvPr/>
          </p:nvSpPr>
          <p:spPr bwMode="auto">
            <a:xfrm>
              <a:off x="679709" y="4388982"/>
              <a:ext cx="1103988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6699" tIns="43349" rIns="86699" bIns="43349" numCol="1" anchor="t" anchorCtr="0" compatLnSpc="1"/>
            <a:lstStyle/>
            <a:p>
              <a:endParaRPr lang="zh-CN" altLang="en-US" sz="3790">
                <a:solidFill>
                  <a:schemeClr val="bg2">
                    <a:lumMod val="75000"/>
                  </a:schemeClr>
                </a:solidFill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</p:grpSp>
      <p:grpSp>
        <p:nvGrpSpPr>
          <p:cNvPr id="956" name="组合 955"/>
          <p:cNvGrpSpPr/>
          <p:nvPr/>
        </p:nvGrpSpPr>
        <p:grpSpPr>
          <a:xfrm>
            <a:off x="9074076" y="4942272"/>
            <a:ext cx="728683" cy="231100"/>
            <a:chOff x="5939241" y="3396461"/>
            <a:chExt cx="768533" cy="243738"/>
          </a:xfrm>
        </p:grpSpPr>
        <p:sp>
          <p:nvSpPr>
            <p:cNvPr id="957" name="Line 7"/>
            <p:cNvSpPr>
              <a:spLocks noChangeShapeType="1"/>
            </p:cNvSpPr>
            <p:nvPr/>
          </p:nvSpPr>
          <p:spPr bwMode="auto">
            <a:xfrm>
              <a:off x="5939241" y="3396461"/>
              <a:ext cx="768531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6699" tIns="43349" rIns="86699" bIns="43349" numCol="1" anchor="t" anchorCtr="0" compatLnSpc="1"/>
            <a:lstStyle/>
            <a:p>
              <a:endParaRPr lang="zh-CN" altLang="en-US" sz="3790">
                <a:solidFill>
                  <a:schemeClr val="bg2">
                    <a:lumMod val="75000"/>
                  </a:schemeClr>
                </a:solidFill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grpSp>
          <p:nvGrpSpPr>
            <p:cNvPr id="958" name="组合 957"/>
            <p:cNvGrpSpPr/>
            <p:nvPr/>
          </p:nvGrpSpPr>
          <p:grpSpPr>
            <a:xfrm rot="16200000">
              <a:off x="6243942" y="3176367"/>
              <a:ext cx="159131" cy="768533"/>
              <a:chOff x="6722147" y="6427719"/>
              <a:chExt cx="159131" cy="768533"/>
            </a:xfrm>
          </p:grpSpPr>
          <p:cxnSp>
            <p:nvCxnSpPr>
              <p:cNvPr id="959" name="直接连接符 958"/>
              <p:cNvCxnSpPr/>
              <p:nvPr/>
            </p:nvCxnSpPr>
            <p:spPr>
              <a:xfrm rot="5400000" flipH="1">
                <a:off x="6407921" y="6811986"/>
                <a:ext cx="768533" cy="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960" name="等腰三角形 959"/>
              <p:cNvSpPr/>
              <p:nvPr/>
            </p:nvSpPr>
            <p:spPr>
              <a:xfrm>
                <a:off x="6722147" y="6708917"/>
                <a:ext cx="159131" cy="148725"/>
              </a:xfrm>
              <a:prstGeom prst="triangle">
                <a:avLst/>
              </a:prstGeom>
              <a:solidFill>
                <a:schemeClr val="bg1"/>
              </a:solidFill>
              <a:ln w="19050">
                <a:solidFill>
                  <a:srgbClr val="000000"/>
                </a:solidFill>
                <a:round/>
                <a:tailEnd type="triangle" w="lg" len="lg"/>
              </a:ln>
            </p:spPr>
            <p:txBody>
              <a:bodyPr vert="horz" wrap="square" lIns="86699" tIns="43349" rIns="86699" bIns="43349" numCol="1" anchor="t" anchorCtr="0" compatLnSpc="1"/>
              <a:lstStyle/>
              <a:p>
                <a:endParaRPr lang="zh-CN" altLang="en-US" sz="3790">
                  <a:solidFill>
                    <a:schemeClr val="bg2">
                      <a:lumMod val="75000"/>
                    </a:schemeClr>
                  </a:solidFill>
                  <a:latin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</p:grpSp>
      </p:grpSp>
      <p:grpSp>
        <p:nvGrpSpPr>
          <p:cNvPr id="961" name="组合 960"/>
          <p:cNvGrpSpPr/>
          <p:nvPr/>
        </p:nvGrpSpPr>
        <p:grpSpPr>
          <a:xfrm>
            <a:off x="9074076" y="5665402"/>
            <a:ext cx="728683" cy="240131"/>
            <a:chOff x="5939241" y="3396461"/>
            <a:chExt cx="768533" cy="253263"/>
          </a:xfrm>
        </p:grpSpPr>
        <p:sp>
          <p:nvSpPr>
            <p:cNvPr id="962" name="Line 7"/>
            <p:cNvSpPr>
              <a:spLocks noChangeShapeType="1"/>
            </p:cNvSpPr>
            <p:nvPr/>
          </p:nvSpPr>
          <p:spPr bwMode="auto">
            <a:xfrm>
              <a:off x="5939241" y="3396461"/>
              <a:ext cx="768531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6699" tIns="43349" rIns="86699" bIns="43349" numCol="1" anchor="t" anchorCtr="0" compatLnSpc="1"/>
            <a:lstStyle/>
            <a:p>
              <a:endParaRPr lang="zh-CN" altLang="en-US" sz="3790">
                <a:solidFill>
                  <a:schemeClr val="bg2">
                    <a:lumMod val="75000"/>
                  </a:schemeClr>
                </a:solidFill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grpSp>
          <p:nvGrpSpPr>
            <p:cNvPr id="963" name="组合 962"/>
            <p:cNvGrpSpPr/>
            <p:nvPr/>
          </p:nvGrpSpPr>
          <p:grpSpPr>
            <a:xfrm rot="16200000">
              <a:off x="6243942" y="3185892"/>
              <a:ext cx="159131" cy="768533"/>
              <a:chOff x="6712622" y="6427719"/>
              <a:chExt cx="159131" cy="768533"/>
            </a:xfrm>
          </p:grpSpPr>
          <p:cxnSp>
            <p:nvCxnSpPr>
              <p:cNvPr id="964" name="直接连接符 963"/>
              <p:cNvCxnSpPr/>
              <p:nvPr/>
            </p:nvCxnSpPr>
            <p:spPr>
              <a:xfrm rot="5400000" flipH="1">
                <a:off x="6407921" y="6811986"/>
                <a:ext cx="768533" cy="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965" name="等腰三角形 964"/>
              <p:cNvSpPr/>
              <p:nvPr/>
            </p:nvSpPr>
            <p:spPr>
              <a:xfrm>
                <a:off x="6712622" y="6708917"/>
                <a:ext cx="159131" cy="148725"/>
              </a:xfrm>
              <a:prstGeom prst="triangle">
                <a:avLst/>
              </a:prstGeom>
              <a:solidFill>
                <a:schemeClr val="bg1"/>
              </a:solidFill>
              <a:ln w="19050">
                <a:solidFill>
                  <a:srgbClr val="000000"/>
                </a:solidFill>
                <a:round/>
                <a:tailEnd type="triangle" w="lg" len="lg"/>
              </a:ln>
            </p:spPr>
            <p:txBody>
              <a:bodyPr vert="horz" wrap="square" lIns="86699" tIns="43349" rIns="86699" bIns="43349" numCol="1" anchor="t" anchorCtr="0" compatLnSpc="1"/>
              <a:lstStyle/>
              <a:p>
                <a:endParaRPr lang="zh-CN" altLang="en-US" sz="3790">
                  <a:solidFill>
                    <a:schemeClr val="bg2">
                      <a:lumMod val="75000"/>
                    </a:schemeClr>
                  </a:solidFill>
                  <a:latin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</p:grpSp>
      </p:grpSp>
      <p:sp>
        <p:nvSpPr>
          <p:cNvPr id="966" name="Line 7"/>
          <p:cNvSpPr>
            <a:spLocks noChangeShapeType="1"/>
          </p:cNvSpPr>
          <p:nvPr/>
        </p:nvSpPr>
        <p:spPr bwMode="auto">
          <a:xfrm rot="16200000">
            <a:off x="9790848" y="3216698"/>
            <a:ext cx="310350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endParaRPr lang="zh-CN" altLang="en-US" sz="3790"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967" name="Line 7"/>
          <p:cNvSpPr>
            <a:spLocks noChangeShapeType="1"/>
          </p:cNvSpPr>
          <p:nvPr/>
        </p:nvSpPr>
        <p:spPr bwMode="auto">
          <a:xfrm rot="16200000">
            <a:off x="9712939" y="2489623"/>
            <a:ext cx="310350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endParaRPr lang="zh-CN" altLang="en-US" sz="3790"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968" name="Line 7"/>
          <p:cNvSpPr>
            <a:spLocks noChangeShapeType="1"/>
          </p:cNvSpPr>
          <p:nvPr/>
        </p:nvSpPr>
        <p:spPr bwMode="auto">
          <a:xfrm rot="16200000">
            <a:off x="10521361" y="2494297"/>
            <a:ext cx="310350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endParaRPr lang="zh-CN" altLang="en-US" sz="3790"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969" name="Rectangle 104"/>
          <p:cNvSpPr>
            <a:spLocks noChangeArrowheads="1"/>
          </p:cNvSpPr>
          <p:nvPr/>
        </p:nvSpPr>
        <p:spPr bwMode="auto">
          <a:xfrm>
            <a:off x="10258306" y="2645923"/>
            <a:ext cx="858666" cy="40459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40" b="1" dirty="0">
                <a:solidFill>
                  <a:schemeClr val="tx1"/>
                </a:solidFill>
                <a:latin typeface="Segoe UI Black" panose="020B0A02040204020203" pitchFamily="34" charset="0"/>
                <a:ea typeface="微软雅黑" panose="020B0503020204020204" pitchFamily="34" charset="-122"/>
                <a:cs typeface="Segoe UI Black" panose="020B0A02040204020203" pitchFamily="34" charset="0"/>
              </a:rPr>
              <a:t>时序部件</a:t>
            </a:r>
            <a:endParaRPr lang="en-US" altLang="zh-CN" sz="1140" b="1" dirty="0">
              <a:solidFill>
                <a:schemeClr val="tx1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970" name="Line 7"/>
          <p:cNvSpPr>
            <a:spLocks noChangeShapeType="1"/>
          </p:cNvSpPr>
          <p:nvPr/>
        </p:nvSpPr>
        <p:spPr bwMode="auto">
          <a:xfrm flipH="1">
            <a:off x="8176063" y="1821340"/>
            <a:ext cx="792273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endParaRPr lang="zh-CN" altLang="en-US" sz="3790">
              <a:solidFill>
                <a:schemeClr val="bg2">
                  <a:lumMod val="75000"/>
                </a:schemeClr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cxnSp>
        <p:nvCxnSpPr>
          <p:cNvPr id="971" name="直接连接符 970"/>
          <p:cNvCxnSpPr/>
          <p:nvPr/>
        </p:nvCxnSpPr>
        <p:spPr>
          <a:xfrm>
            <a:off x="8184506" y="1986035"/>
            <a:ext cx="804233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72" name="等腰三角形 971"/>
          <p:cNvSpPr/>
          <p:nvPr/>
        </p:nvSpPr>
        <p:spPr>
          <a:xfrm rot="5400000" flipH="1">
            <a:off x="8498373" y="1915529"/>
            <a:ext cx="150880" cy="141013"/>
          </a:xfrm>
          <a:prstGeom prst="triangle">
            <a:avLst/>
          </a:prstGeom>
          <a:solidFill>
            <a:schemeClr val="bg1"/>
          </a:solidFill>
          <a:ln w="19050">
            <a:solidFill>
              <a:srgbClr val="000000"/>
            </a:solidFill>
            <a:round/>
            <a:tailEnd type="triangle" w="lg" len="lg"/>
          </a:ln>
        </p:spPr>
        <p:txBody>
          <a:bodyPr vert="horz" wrap="square" lIns="86699" tIns="43349" rIns="86699" bIns="43349" numCol="1" anchor="t" anchorCtr="0" compatLnSpc="1"/>
          <a:lstStyle/>
          <a:p>
            <a:endParaRPr lang="zh-CN" altLang="en-US" sz="3790">
              <a:solidFill>
                <a:schemeClr val="bg2">
                  <a:lumMod val="75000"/>
                </a:schemeClr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cxnSp>
        <p:nvCxnSpPr>
          <p:cNvPr id="973" name="直接连接符 972"/>
          <p:cNvCxnSpPr/>
          <p:nvPr/>
        </p:nvCxnSpPr>
        <p:spPr>
          <a:xfrm>
            <a:off x="8184505" y="3275035"/>
            <a:ext cx="783831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74" name="等腰三角形 973"/>
          <p:cNvSpPr/>
          <p:nvPr/>
        </p:nvSpPr>
        <p:spPr>
          <a:xfrm rot="5400000" flipH="1">
            <a:off x="8498373" y="3214780"/>
            <a:ext cx="150880" cy="141013"/>
          </a:xfrm>
          <a:prstGeom prst="triangle">
            <a:avLst/>
          </a:prstGeom>
          <a:solidFill>
            <a:schemeClr val="bg1"/>
          </a:solidFill>
          <a:ln w="19050">
            <a:solidFill>
              <a:srgbClr val="000000"/>
            </a:solidFill>
            <a:round/>
            <a:tailEnd type="triangle" w="lg" len="lg"/>
          </a:ln>
        </p:spPr>
        <p:txBody>
          <a:bodyPr vert="horz" wrap="square" lIns="86699" tIns="43349" rIns="86699" bIns="43349" numCol="1" anchor="t" anchorCtr="0" compatLnSpc="1"/>
          <a:lstStyle/>
          <a:p>
            <a:endParaRPr lang="zh-CN" altLang="en-US" sz="3790">
              <a:solidFill>
                <a:schemeClr val="bg2">
                  <a:lumMod val="75000"/>
                </a:schemeClr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cxnSp>
        <p:nvCxnSpPr>
          <p:cNvPr id="975" name="直接连接符 974"/>
          <p:cNvCxnSpPr>
            <a:stCxn id="986" idx="3"/>
          </p:cNvCxnSpPr>
          <p:nvPr/>
        </p:nvCxnSpPr>
        <p:spPr>
          <a:xfrm>
            <a:off x="7598194" y="5451846"/>
            <a:ext cx="1379295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76" name="等腰三角形 975"/>
          <p:cNvSpPr/>
          <p:nvPr/>
        </p:nvSpPr>
        <p:spPr>
          <a:xfrm rot="5400000" flipH="1">
            <a:off x="8200384" y="5383982"/>
            <a:ext cx="150880" cy="141013"/>
          </a:xfrm>
          <a:prstGeom prst="triangle">
            <a:avLst/>
          </a:prstGeom>
          <a:solidFill>
            <a:schemeClr val="bg1"/>
          </a:solidFill>
          <a:ln w="19050">
            <a:solidFill>
              <a:srgbClr val="000000"/>
            </a:solidFill>
            <a:round/>
            <a:tailEnd type="triangle" w="lg" len="lg"/>
          </a:ln>
        </p:spPr>
        <p:txBody>
          <a:bodyPr vert="horz" wrap="square" lIns="86699" tIns="43349" rIns="86699" bIns="43349" numCol="1" anchor="t" anchorCtr="0" compatLnSpc="1"/>
          <a:lstStyle/>
          <a:p>
            <a:endParaRPr lang="zh-CN" altLang="en-US" sz="3790">
              <a:solidFill>
                <a:schemeClr val="bg2">
                  <a:lumMod val="75000"/>
                </a:schemeClr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cxnSp>
        <p:nvCxnSpPr>
          <p:cNvPr id="977" name="直接连接符 976"/>
          <p:cNvCxnSpPr/>
          <p:nvPr/>
        </p:nvCxnSpPr>
        <p:spPr>
          <a:xfrm>
            <a:off x="7075797" y="4118091"/>
            <a:ext cx="0" cy="342803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78" name="Line 7"/>
          <p:cNvSpPr>
            <a:spLocks noChangeShapeType="1"/>
          </p:cNvSpPr>
          <p:nvPr/>
        </p:nvSpPr>
        <p:spPr bwMode="auto">
          <a:xfrm flipH="1">
            <a:off x="8164815" y="2311979"/>
            <a:ext cx="812675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endParaRPr lang="zh-CN" altLang="en-US" sz="3790">
              <a:solidFill>
                <a:schemeClr val="bg2">
                  <a:lumMod val="75000"/>
                </a:schemeClr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979" name="Rectangle 104"/>
          <p:cNvSpPr>
            <a:spLocks noChangeArrowheads="1"/>
          </p:cNvSpPr>
          <p:nvPr/>
        </p:nvSpPr>
        <p:spPr bwMode="auto">
          <a:xfrm>
            <a:off x="7328231" y="1672486"/>
            <a:ext cx="847833" cy="40459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705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PC</a:t>
            </a:r>
          </a:p>
        </p:txBody>
      </p:sp>
      <p:sp>
        <p:nvSpPr>
          <p:cNvPr id="980" name="Rectangle 104"/>
          <p:cNvSpPr>
            <a:spLocks noChangeArrowheads="1"/>
          </p:cNvSpPr>
          <p:nvPr/>
        </p:nvSpPr>
        <p:spPr bwMode="auto">
          <a:xfrm>
            <a:off x="7319444" y="2222870"/>
            <a:ext cx="847833" cy="40459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705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AR</a:t>
            </a:r>
          </a:p>
        </p:txBody>
      </p:sp>
      <p:sp>
        <p:nvSpPr>
          <p:cNvPr id="981" name="Rectangle 104"/>
          <p:cNvSpPr>
            <a:spLocks noChangeArrowheads="1"/>
          </p:cNvSpPr>
          <p:nvPr/>
        </p:nvSpPr>
        <p:spPr bwMode="auto">
          <a:xfrm>
            <a:off x="7319444" y="2999108"/>
            <a:ext cx="847833" cy="40459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705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DR</a:t>
            </a:r>
          </a:p>
        </p:txBody>
      </p:sp>
      <p:cxnSp>
        <p:nvCxnSpPr>
          <p:cNvPr id="982" name="直接连接符 981"/>
          <p:cNvCxnSpPr>
            <a:stCxn id="985" idx="1"/>
          </p:cNvCxnSpPr>
          <p:nvPr/>
        </p:nvCxnSpPr>
        <p:spPr>
          <a:xfrm>
            <a:off x="7773426" y="4201081"/>
            <a:ext cx="0" cy="257306"/>
          </a:xfrm>
          <a:prstGeom prst="line">
            <a:avLst/>
          </a:prstGeom>
          <a:noFill/>
          <a:ln w="19050" cap="sq">
            <a:solidFill>
              <a:srgbClr val="000000"/>
            </a:solidFill>
            <a:rou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83" name="Line 7"/>
          <p:cNvSpPr>
            <a:spLocks noChangeShapeType="1"/>
          </p:cNvSpPr>
          <p:nvPr/>
        </p:nvSpPr>
        <p:spPr bwMode="auto">
          <a:xfrm flipH="1">
            <a:off x="7328230" y="3922409"/>
            <a:ext cx="1649259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endParaRPr lang="zh-CN" altLang="en-US" sz="3790">
              <a:solidFill>
                <a:schemeClr val="bg2">
                  <a:lumMod val="75000"/>
                </a:schemeClr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984" name="Rectangle 104"/>
          <p:cNvSpPr>
            <a:spLocks noChangeArrowheads="1"/>
          </p:cNvSpPr>
          <p:nvPr/>
        </p:nvSpPr>
        <p:spPr bwMode="auto">
          <a:xfrm>
            <a:off x="6929040" y="3740595"/>
            <a:ext cx="399191" cy="40459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705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X</a:t>
            </a:r>
          </a:p>
        </p:txBody>
      </p:sp>
      <p:sp>
        <p:nvSpPr>
          <p:cNvPr id="985" name="Line 7"/>
          <p:cNvSpPr>
            <a:spLocks noChangeShapeType="1"/>
          </p:cNvSpPr>
          <p:nvPr/>
        </p:nvSpPr>
        <p:spPr bwMode="auto">
          <a:xfrm flipH="1">
            <a:off x="7773426" y="4201080"/>
            <a:ext cx="1204064" cy="0"/>
          </a:xfrm>
          <a:prstGeom prst="line">
            <a:avLst/>
          </a:prstGeom>
          <a:noFill/>
          <a:ln w="19050" cap="sq">
            <a:solidFill>
              <a:srgbClr val="000000"/>
            </a:solidFill>
            <a:round/>
            <a:tailEnd type="non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endParaRPr lang="zh-CN" altLang="en-US" sz="3790">
              <a:solidFill>
                <a:schemeClr val="bg2">
                  <a:lumMod val="75000"/>
                </a:schemeClr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986" name="Rectangle 104"/>
          <p:cNvSpPr>
            <a:spLocks noChangeArrowheads="1"/>
          </p:cNvSpPr>
          <p:nvPr/>
        </p:nvSpPr>
        <p:spPr bwMode="auto">
          <a:xfrm>
            <a:off x="7199003" y="5249551"/>
            <a:ext cx="399191" cy="40459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515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Z</a:t>
            </a:r>
          </a:p>
        </p:txBody>
      </p:sp>
      <p:cxnSp>
        <p:nvCxnSpPr>
          <p:cNvPr id="987" name="直接连接符 986"/>
          <p:cNvCxnSpPr/>
          <p:nvPr/>
        </p:nvCxnSpPr>
        <p:spPr>
          <a:xfrm>
            <a:off x="7405944" y="4916729"/>
            <a:ext cx="0" cy="32259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88" name="Text Box 108"/>
          <p:cNvSpPr txBox="1">
            <a:spLocks noChangeArrowheads="1"/>
          </p:cNvSpPr>
          <p:nvPr/>
        </p:nvSpPr>
        <p:spPr bwMode="auto">
          <a:xfrm>
            <a:off x="6915745" y="4437462"/>
            <a:ext cx="289065" cy="2602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pPr defTabSz="866775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140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A</a:t>
            </a:r>
            <a:endParaRPr lang="en-US" altLang="zh-CN" sz="3790" dirty="0"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989" name="Text Box 107"/>
          <p:cNvSpPr txBox="1">
            <a:spLocks noChangeArrowheads="1"/>
          </p:cNvSpPr>
          <p:nvPr/>
        </p:nvSpPr>
        <p:spPr bwMode="auto">
          <a:xfrm>
            <a:off x="7646943" y="4425672"/>
            <a:ext cx="261145" cy="2485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pPr defTabSz="866775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140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B</a:t>
            </a:r>
            <a:endParaRPr lang="en-US" altLang="zh-CN" sz="3790" dirty="0"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990" name="Line 117"/>
          <p:cNvSpPr>
            <a:spLocks noChangeShapeType="1"/>
          </p:cNvSpPr>
          <p:nvPr/>
        </p:nvSpPr>
        <p:spPr bwMode="auto">
          <a:xfrm flipV="1">
            <a:off x="9790332" y="1638629"/>
            <a:ext cx="0" cy="276455"/>
          </a:xfrm>
          <a:prstGeom prst="line">
            <a:avLst/>
          </a:prstGeom>
          <a:noFill/>
          <a:ln w="12700">
            <a:solidFill>
              <a:srgbClr val="0066FF"/>
            </a:solidFill>
            <a:round/>
            <a:headEnd w="lg" len="lg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endParaRPr lang="zh-CN" altLang="en-US" sz="3790">
              <a:solidFill>
                <a:schemeClr val="bg2">
                  <a:lumMod val="75000"/>
                </a:schemeClr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991" name="Line 117"/>
          <p:cNvSpPr>
            <a:spLocks noChangeShapeType="1"/>
          </p:cNvSpPr>
          <p:nvPr/>
        </p:nvSpPr>
        <p:spPr bwMode="auto">
          <a:xfrm flipV="1">
            <a:off x="9926961" y="1638629"/>
            <a:ext cx="985" cy="276455"/>
          </a:xfrm>
          <a:prstGeom prst="line">
            <a:avLst/>
          </a:prstGeom>
          <a:noFill/>
          <a:ln w="12700">
            <a:solidFill>
              <a:schemeClr val="bg2">
                <a:lumMod val="50000"/>
              </a:schemeClr>
            </a:solidFill>
            <a:round/>
            <a:headEnd w="lg" len="lg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endParaRPr lang="zh-CN" altLang="en-US" sz="3790">
              <a:solidFill>
                <a:schemeClr val="bg2">
                  <a:lumMod val="75000"/>
                </a:schemeClr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992" name="Line 117"/>
          <p:cNvSpPr>
            <a:spLocks noChangeShapeType="1"/>
          </p:cNvSpPr>
          <p:nvPr/>
        </p:nvSpPr>
        <p:spPr bwMode="auto">
          <a:xfrm flipV="1">
            <a:off x="10758320" y="1638629"/>
            <a:ext cx="0" cy="276456"/>
          </a:xfrm>
          <a:prstGeom prst="line">
            <a:avLst/>
          </a:prstGeom>
          <a:noFill/>
          <a:ln w="12700">
            <a:solidFill>
              <a:schemeClr val="bg2">
                <a:lumMod val="50000"/>
              </a:schemeClr>
            </a:solidFill>
            <a:round/>
            <a:headEnd w="lg" len="lg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endParaRPr lang="zh-CN" altLang="en-US" sz="3790">
              <a:solidFill>
                <a:schemeClr val="bg2">
                  <a:lumMod val="75000"/>
                </a:schemeClr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993" name="Line 117"/>
          <p:cNvSpPr>
            <a:spLocks noChangeShapeType="1"/>
          </p:cNvSpPr>
          <p:nvPr/>
        </p:nvSpPr>
        <p:spPr bwMode="auto">
          <a:xfrm flipV="1">
            <a:off x="10903315" y="1641928"/>
            <a:ext cx="0" cy="273156"/>
          </a:xfrm>
          <a:prstGeom prst="line">
            <a:avLst/>
          </a:prstGeom>
          <a:noFill/>
          <a:ln w="12700">
            <a:solidFill>
              <a:srgbClr val="0066FF"/>
            </a:solidFill>
            <a:round/>
            <a:headEnd w="lg" len="lg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endParaRPr lang="zh-CN" altLang="en-US" sz="3790">
              <a:solidFill>
                <a:schemeClr val="bg2">
                  <a:lumMod val="75000"/>
                </a:schemeClr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cxnSp>
        <p:nvCxnSpPr>
          <p:cNvPr id="994" name="直接箭头连接符 993"/>
          <p:cNvCxnSpPr/>
          <p:nvPr/>
        </p:nvCxnSpPr>
        <p:spPr>
          <a:xfrm flipH="1">
            <a:off x="10893954" y="3481770"/>
            <a:ext cx="516039" cy="0"/>
          </a:xfrm>
          <a:prstGeom prst="straightConnector1">
            <a:avLst/>
          </a:prstGeom>
          <a:noFill/>
          <a:ln w="12700">
            <a:solidFill>
              <a:schemeClr val="bg2">
                <a:lumMod val="50000"/>
              </a:schemeClr>
            </a:solidFill>
            <a:round/>
            <a:headEnd w="lg" len="lg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95" name="直接箭头连接符 994"/>
          <p:cNvCxnSpPr/>
          <p:nvPr/>
        </p:nvCxnSpPr>
        <p:spPr>
          <a:xfrm flipH="1">
            <a:off x="10893954" y="4204291"/>
            <a:ext cx="516039" cy="0"/>
          </a:xfrm>
          <a:prstGeom prst="straightConnector1">
            <a:avLst/>
          </a:prstGeom>
          <a:noFill/>
          <a:ln w="12700">
            <a:solidFill>
              <a:schemeClr val="bg2">
                <a:lumMod val="50000"/>
              </a:schemeClr>
            </a:solidFill>
            <a:round/>
            <a:headEnd w="lg" len="lg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96" name="直接箭头连接符 995"/>
          <p:cNvCxnSpPr/>
          <p:nvPr/>
        </p:nvCxnSpPr>
        <p:spPr>
          <a:xfrm flipH="1">
            <a:off x="10893954" y="4367099"/>
            <a:ext cx="516039" cy="0"/>
          </a:xfrm>
          <a:prstGeom prst="straightConnector1">
            <a:avLst/>
          </a:prstGeom>
          <a:noFill/>
          <a:ln w="12700">
            <a:solidFill>
              <a:schemeClr val="bg2">
                <a:lumMod val="50000"/>
              </a:schemeClr>
            </a:solidFill>
            <a:round/>
            <a:headEnd w="lg" len="lg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97" name="直接箭头连接符 996"/>
          <p:cNvCxnSpPr/>
          <p:nvPr/>
        </p:nvCxnSpPr>
        <p:spPr>
          <a:xfrm flipH="1">
            <a:off x="10893954" y="5089620"/>
            <a:ext cx="516039" cy="0"/>
          </a:xfrm>
          <a:prstGeom prst="straightConnector1">
            <a:avLst/>
          </a:prstGeom>
          <a:noFill/>
          <a:ln w="12700">
            <a:solidFill>
              <a:schemeClr val="bg2">
                <a:lumMod val="50000"/>
              </a:schemeClr>
            </a:solidFill>
            <a:round/>
            <a:headEnd w="lg" len="lg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998" name="组合 997"/>
          <p:cNvGrpSpPr/>
          <p:nvPr/>
        </p:nvGrpSpPr>
        <p:grpSpPr>
          <a:xfrm>
            <a:off x="10893954" y="5649334"/>
            <a:ext cx="516039" cy="162807"/>
            <a:chOff x="10136647" y="3405134"/>
            <a:chExt cx="544260" cy="171711"/>
          </a:xfrm>
        </p:grpSpPr>
        <p:cxnSp>
          <p:nvCxnSpPr>
            <p:cNvPr id="999" name="直接箭头连接符 998"/>
            <p:cNvCxnSpPr/>
            <p:nvPr/>
          </p:nvCxnSpPr>
          <p:spPr>
            <a:xfrm flipH="1">
              <a:off x="10136647" y="3405134"/>
              <a:ext cx="544260" cy="0"/>
            </a:xfrm>
            <a:prstGeom prst="straightConnector1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round/>
              <a:headEnd w="lg" len="lg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00" name="直接箭头连接符 999"/>
            <p:cNvCxnSpPr/>
            <p:nvPr/>
          </p:nvCxnSpPr>
          <p:spPr>
            <a:xfrm flipH="1">
              <a:off x="10136647" y="3576845"/>
              <a:ext cx="544260" cy="0"/>
            </a:xfrm>
            <a:prstGeom prst="straightConnector1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round/>
              <a:headEnd w="lg" len="lg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1001" name="直接箭头连接符 1000"/>
          <p:cNvCxnSpPr/>
          <p:nvPr/>
        </p:nvCxnSpPr>
        <p:spPr>
          <a:xfrm flipH="1">
            <a:off x="8182877" y="2524505"/>
            <a:ext cx="332495" cy="0"/>
          </a:xfrm>
          <a:prstGeom prst="straightConnector1">
            <a:avLst/>
          </a:prstGeom>
          <a:noFill/>
          <a:ln w="12700">
            <a:solidFill>
              <a:schemeClr val="bg2">
                <a:lumMod val="50000"/>
              </a:schemeClr>
            </a:solidFill>
            <a:round/>
            <a:headEnd w="lg" len="lg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02" name="Line 127"/>
          <p:cNvSpPr>
            <a:spLocks noChangeShapeType="1"/>
          </p:cNvSpPr>
          <p:nvPr/>
        </p:nvSpPr>
        <p:spPr bwMode="auto">
          <a:xfrm>
            <a:off x="5664148" y="1807014"/>
            <a:ext cx="985" cy="339619"/>
          </a:xfrm>
          <a:prstGeom prst="line">
            <a:avLst/>
          </a:prstGeom>
          <a:noFill/>
          <a:ln w="12700">
            <a:solidFill>
              <a:schemeClr val="bg2">
                <a:lumMod val="50000"/>
              </a:schemeClr>
            </a:solidFill>
            <a:round/>
            <a:headEnd w="lg" len="lg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endParaRPr lang="zh-CN" altLang="en-US" sz="3790">
              <a:solidFill>
                <a:schemeClr val="bg2">
                  <a:lumMod val="75000"/>
                </a:schemeClr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cxnSp>
        <p:nvCxnSpPr>
          <p:cNvPr id="1003" name="直接箭头连接符 1002"/>
          <p:cNvCxnSpPr/>
          <p:nvPr/>
        </p:nvCxnSpPr>
        <p:spPr>
          <a:xfrm>
            <a:off x="6805682" y="1818593"/>
            <a:ext cx="516039" cy="0"/>
          </a:xfrm>
          <a:prstGeom prst="straightConnector1">
            <a:avLst/>
          </a:prstGeom>
          <a:noFill/>
          <a:ln w="12700">
            <a:solidFill>
              <a:schemeClr val="bg2">
                <a:lumMod val="50000"/>
              </a:schemeClr>
            </a:solidFill>
            <a:round/>
            <a:headEnd w="lg" len="lg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04" name="直接箭头连接符 1003"/>
          <p:cNvCxnSpPr/>
          <p:nvPr/>
        </p:nvCxnSpPr>
        <p:spPr>
          <a:xfrm>
            <a:off x="7475725" y="2713415"/>
            <a:ext cx="0" cy="276662"/>
          </a:xfrm>
          <a:prstGeom prst="straightConnector1">
            <a:avLst/>
          </a:prstGeom>
          <a:noFill/>
          <a:ln w="12700">
            <a:solidFill>
              <a:schemeClr val="bg2">
                <a:lumMod val="50000"/>
              </a:schemeClr>
            </a:solidFill>
            <a:round/>
            <a:headEnd w="lg" len="lg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05" name="Line 7"/>
          <p:cNvSpPr>
            <a:spLocks noChangeShapeType="1"/>
          </p:cNvSpPr>
          <p:nvPr/>
        </p:nvSpPr>
        <p:spPr bwMode="auto">
          <a:xfrm flipH="1">
            <a:off x="8176063" y="3118960"/>
            <a:ext cx="812675" cy="0"/>
          </a:xfrm>
          <a:prstGeom prst="line">
            <a:avLst/>
          </a:prstGeom>
          <a:noFill/>
          <a:ln w="19050">
            <a:solidFill>
              <a:schemeClr val="bg2">
                <a:lumMod val="50000"/>
              </a:schemeClr>
            </a:solidFill>
            <a:rou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endParaRPr lang="zh-CN" altLang="en-US" sz="3790">
              <a:solidFill>
                <a:schemeClr val="bg2">
                  <a:lumMod val="75000"/>
                </a:schemeClr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cxnSp>
        <p:nvCxnSpPr>
          <p:cNvPr id="1006" name="直接箭头连接符 1005"/>
          <p:cNvCxnSpPr/>
          <p:nvPr/>
        </p:nvCxnSpPr>
        <p:spPr>
          <a:xfrm>
            <a:off x="7981856" y="2720729"/>
            <a:ext cx="0" cy="276662"/>
          </a:xfrm>
          <a:prstGeom prst="straightConnector1">
            <a:avLst/>
          </a:prstGeom>
          <a:noFill/>
          <a:ln w="12700">
            <a:solidFill>
              <a:schemeClr val="bg2">
                <a:lumMod val="50000"/>
              </a:schemeClr>
            </a:solidFill>
            <a:round/>
            <a:headEnd w="lg" len="lg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07" name="直接箭头连接符 1006"/>
          <p:cNvCxnSpPr/>
          <p:nvPr/>
        </p:nvCxnSpPr>
        <p:spPr>
          <a:xfrm flipV="1">
            <a:off x="7492082" y="3423248"/>
            <a:ext cx="0" cy="276662"/>
          </a:xfrm>
          <a:prstGeom prst="straightConnector1">
            <a:avLst/>
          </a:prstGeom>
          <a:noFill/>
          <a:ln w="12700">
            <a:solidFill>
              <a:schemeClr val="bg2">
                <a:lumMod val="50000"/>
              </a:schemeClr>
            </a:solidFill>
            <a:round/>
            <a:headEnd w="lg" len="lg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08" name="直接箭头连接符 1007"/>
          <p:cNvCxnSpPr/>
          <p:nvPr/>
        </p:nvCxnSpPr>
        <p:spPr>
          <a:xfrm flipV="1">
            <a:off x="7998213" y="3421531"/>
            <a:ext cx="0" cy="276662"/>
          </a:xfrm>
          <a:prstGeom prst="straightConnector1">
            <a:avLst/>
          </a:prstGeom>
          <a:noFill/>
          <a:ln w="12700">
            <a:solidFill>
              <a:schemeClr val="bg2">
                <a:lumMod val="50000"/>
              </a:schemeClr>
            </a:solidFill>
            <a:round/>
            <a:headEnd w="lg" len="lg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09" name="直接箭头连接符 1008"/>
          <p:cNvCxnSpPr/>
          <p:nvPr/>
        </p:nvCxnSpPr>
        <p:spPr>
          <a:xfrm>
            <a:off x="6677271" y="5451846"/>
            <a:ext cx="516039" cy="0"/>
          </a:xfrm>
          <a:prstGeom prst="straightConnector1">
            <a:avLst/>
          </a:prstGeom>
          <a:noFill/>
          <a:ln w="12700">
            <a:solidFill>
              <a:schemeClr val="bg2">
                <a:lumMod val="50000"/>
              </a:schemeClr>
            </a:solidFill>
            <a:round/>
            <a:headEnd w="lg" len="lg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10" name="直接箭头连接符 1009"/>
          <p:cNvCxnSpPr/>
          <p:nvPr/>
        </p:nvCxnSpPr>
        <p:spPr>
          <a:xfrm>
            <a:off x="6550878" y="3935648"/>
            <a:ext cx="373231" cy="0"/>
          </a:xfrm>
          <a:prstGeom prst="straightConnector1">
            <a:avLst/>
          </a:prstGeom>
          <a:noFill/>
          <a:ln w="12700">
            <a:solidFill>
              <a:schemeClr val="bg2">
                <a:lumMod val="50000"/>
              </a:schemeClr>
            </a:solidFill>
            <a:round/>
            <a:headEnd w="lg" len="lg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11" name="直接箭头连接符 1010"/>
          <p:cNvCxnSpPr/>
          <p:nvPr/>
        </p:nvCxnSpPr>
        <p:spPr>
          <a:xfrm flipH="1">
            <a:off x="7948989" y="4584615"/>
            <a:ext cx="516039" cy="0"/>
          </a:xfrm>
          <a:prstGeom prst="straightConnector1">
            <a:avLst/>
          </a:prstGeom>
          <a:noFill/>
          <a:ln w="12700">
            <a:solidFill>
              <a:schemeClr val="bg2">
                <a:lumMod val="50000"/>
              </a:schemeClr>
            </a:solidFill>
            <a:round/>
            <a:headEnd w="lg" len="lg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12" name="直接箭头连接符 1011"/>
          <p:cNvCxnSpPr/>
          <p:nvPr/>
        </p:nvCxnSpPr>
        <p:spPr>
          <a:xfrm flipH="1">
            <a:off x="7819309" y="4706721"/>
            <a:ext cx="516039" cy="0"/>
          </a:xfrm>
          <a:prstGeom prst="straightConnector1">
            <a:avLst/>
          </a:prstGeom>
          <a:noFill/>
          <a:ln w="12700">
            <a:solidFill>
              <a:schemeClr val="bg2">
                <a:lumMod val="50000"/>
              </a:schemeClr>
            </a:solidFill>
            <a:round/>
            <a:headEnd w="lg" len="lg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13" name="直接箭头连接符 1012"/>
          <p:cNvCxnSpPr/>
          <p:nvPr/>
        </p:nvCxnSpPr>
        <p:spPr>
          <a:xfrm flipH="1">
            <a:off x="7708459" y="4828919"/>
            <a:ext cx="516039" cy="0"/>
          </a:xfrm>
          <a:prstGeom prst="straightConnector1">
            <a:avLst/>
          </a:prstGeom>
          <a:noFill/>
          <a:ln w="12700">
            <a:solidFill>
              <a:schemeClr val="bg2">
                <a:lumMod val="50000"/>
              </a:schemeClr>
            </a:solidFill>
            <a:round/>
            <a:headEnd w="lg" len="lg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14" name="Line 117"/>
          <p:cNvSpPr>
            <a:spLocks noChangeShapeType="1"/>
          </p:cNvSpPr>
          <p:nvPr/>
        </p:nvSpPr>
        <p:spPr bwMode="auto">
          <a:xfrm flipV="1">
            <a:off x="10081137" y="1638628"/>
            <a:ext cx="0" cy="264072"/>
          </a:xfrm>
          <a:prstGeom prst="line">
            <a:avLst/>
          </a:prstGeom>
          <a:noFill/>
          <a:ln w="12700">
            <a:solidFill>
              <a:schemeClr val="bg2">
                <a:lumMod val="50000"/>
              </a:schemeClr>
            </a:solidFill>
            <a:round/>
            <a:headEnd w="lg" len="lg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endParaRPr lang="zh-CN" altLang="en-US" sz="3790">
              <a:solidFill>
                <a:schemeClr val="bg2">
                  <a:lumMod val="75000"/>
                </a:schemeClr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1015" name="Line 117"/>
          <p:cNvSpPr>
            <a:spLocks noChangeShapeType="1"/>
          </p:cNvSpPr>
          <p:nvPr/>
        </p:nvSpPr>
        <p:spPr bwMode="auto">
          <a:xfrm flipV="1">
            <a:off x="10614469" y="1638628"/>
            <a:ext cx="0" cy="264073"/>
          </a:xfrm>
          <a:prstGeom prst="line">
            <a:avLst/>
          </a:prstGeom>
          <a:noFill/>
          <a:ln w="12700">
            <a:solidFill>
              <a:srgbClr val="0066FF"/>
            </a:solidFill>
            <a:round/>
            <a:headEnd w="lg" len="lg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endParaRPr lang="zh-CN" altLang="en-US" sz="3790">
              <a:solidFill>
                <a:schemeClr val="bg2">
                  <a:lumMod val="75000"/>
                </a:schemeClr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1016" name="Text Box 125"/>
          <p:cNvSpPr txBox="1">
            <a:spLocks noChangeArrowheads="1"/>
          </p:cNvSpPr>
          <p:nvPr/>
        </p:nvSpPr>
        <p:spPr bwMode="auto">
          <a:xfrm>
            <a:off x="5259926" y="1486954"/>
            <a:ext cx="723760" cy="3986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pPr defTabSz="866775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515" b="1" dirty="0">
                <a:solidFill>
                  <a:schemeClr val="bg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W</a:t>
            </a:r>
            <a:r>
              <a:rPr lang="en-US" altLang="zh-CN" sz="1515" dirty="0">
                <a:solidFill>
                  <a:schemeClr val="bg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rite</a:t>
            </a:r>
            <a:endParaRPr lang="en-US" altLang="zh-CN" sz="3790" dirty="0">
              <a:solidFill>
                <a:schemeClr val="bg2">
                  <a:lumMod val="50000"/>
                </a:schemeClr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grpSp>
        <p:nvGrpSpPr>
          <p:cNvPr id="1017" name="组合 1016"/>
          <p:cNvGrpSpPr/>
          <p:nvPr/>
        </p:nvGrpSpPr>
        <p:grpSpPr>
          <a:xfrm>
            <a:off x="5827118" y="1474284"/>
            <a:ext cx="723760" cy="672350"/>
            <a:chOff x="6145788" y="1554710"/>
            <a:chExt cx="763341" cy="709119"/>
          </a:xfrm>
        </p:grpSpPr>
        <p:sp>
          <p:nvSpPr>
            <p:cNvPr id="1018" name="Line 127"/>
            <p:cNvSpPr>
              <a:spLocks noChangeShapeType="1"/>
            </p:cNvSpPr>
            <p:nvPr/>
          </p:nvSpPr>
          <p:spPr bwMode="auto">
            <a:xfrm>
              <a:off x="6364924" y="1905637"/>
              <a:ext cx="1039" cy="358192"/>
            </a:xfrm>
            <a:prstGeom prst="line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round/>
              <a:headEnd w="lg" len="lg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6699" tIns="43349" rIns="86699" bIns="43349" numCol="1" anchor="t" anchorCtr="0" compatLnSpc="1"/>
            <a:lstStyle/>
            <a:p>
              <a:endParaRPr lang="zh-CN" altLang="en-US" sz="3790">
                <a:solidFill>
                  <a:schemeClr val="bg2">
                    <a:lumMod val="75000"/>
                  </a:schemeClr>
                </a:solidFill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1019" name="Text Box 126"/>
            <p:cNvSpPr txBox="1">
              <a:spLocks noChangeArrowheads="1"/>
            </p:cNvSpPr>
            <p:nvPr/>
          </p:nvSpPr>
          <p:spPr bwMode="auto">
            <a:xfrm>
              <a:off x="6145788" y="1554710"/>
              <a:ext cx="763341" cy="4204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699" tIns="43349" rIns="86699" bIns="43349" numCol="1" anchor="t" anchorCtr="0" compatLnSpc="1"/>
            <a:lstStyle/>
            <a:p>
              <a:pPr defTabSz="866775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515" b="1" dirty="0">
                  <a:solidFill>
                    <a:schemeClr val="bg2">
                      <a:lumMod val="50000"/>
                    </a:schemeClr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R</a:t>
              </a:r>
              <a:r>
                <a:rPr lang="en-US" altLang="zh-CN" sz="1515" dirty="0">
                  <a:solidFill>
                    <a:schemeClr val="bg2">
                      <a:lumMod val="50000"/>
                    </a:schemeClr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ead</a:t>
              </a:r>
              <a:endParaRPr lang="en-US" altLang="zh-CN" sz="3790" dirty="0">
                <a:solidFill>
                  <a:schemeClr val="bg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</p:grpSp>
      <p:sp>
        <p:nvSpPr>
          <p:cNvPr id="1020" name="Text Box 123"/>
          <p:cNvSpPr txBox="1">
            <a:spLocks noChangeArrowheads="1"/>
          </p:cNvSpPr>
          <p:nvPr/>
        </p:nvSpPr>
        <p:spPr bwMode="auto">
          <a:xfrm>
            <a:off x="8508080" y="4382016"/>
            <a:ext cx="590825" cy="4429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pPr defTabSz="866775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515" dirty="0">
                <a:solidFill>
                  <a:schemeClr val="bg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+1</a:t>
            </a:r>
            <a:endParaRPr lang="en-US" altLang="zh-CN" sz="3790" dirty="0">
              <a:solidFill>
                <a:schemeClr val="bg2">
                  <a:lumMod val="50000"/>
                </a:schemeClr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1021" name="Text Box 105"/>
          <p:cNvSpPr txBox="1">
            <a:spLocks noChangeArrowheads="1"/>
          </p:cNvSpPr>
          <p:nvPr/>
        </p:nvSpPr>
        <p:spPr bwMode="auto">
          <a:xfrm>
            <a:off x="8289629" y="4583852"/>
            <a:ext cx="693235" cy="4429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pPr defTabSz="866775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515" dirty="0">
                <a:solidFill>
                  <a:schemeClr val="bg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ADD</a:t>
            </a:r>
            <a:endParaRPr lang="en-US" altLang="zh-CN" sz="3790" dirty="0">
              <a:solidFill>
                <a:schemeClr val="bg2">
                  <a:lumMod val="50000"/>
                </a:schemeClr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1022" name="Text Box 54"/>
          <p:cNvSpPr txBox="1">
            <a:spLocks noChangeArrowheads="1"/>
          </p:cNvSpPr>
          <p:nvPr/>
        </p:nvSpPr>
        <p:spPr bwMode="auto">
          <a:xfrm>
            <a:off x="6726496" y="1483455"/>
            <a:ext cx="679449" cy="3839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pPr defTabSz="866775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515" dirty="0" err="1">
                <a:solidFill>
                  <a:schemeClr val="bg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PC</a:t>
            </a:r>
            <a:r>
              <a:rPr lang="en-US" altLang="zh-CN" sz="1515" baseline="-25000" dirty="0" err="1">
                <a:solidFill>
                  <a:schemeClr val="bg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in</a:t>
            </a:r>
            <a:endParaRPr lang="en-US" altLang="zh-CN" sz="3790" baseline="-25000" dirty="0">
              <a:solidFill>
                <a:schemeClr val="bg2">
                  <a:lumMod val="50000"/>
                </a:schemeClr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grpSp>
        <p:nvGrpSpPr>
          <p:cNvPr id="1023" name="组合 1022"/>
          <p:cNvGrpSpPr/>
          <p:nvPr/>
        </p:nvGrpSpPr>
        <p:grpSpPr>
          <a:xfrm>
            <a:off x="6757807" y="1964388"/>
            <a:ext cx="732556" cy="376446"/>
            <a:chOff x="7127374" y="2071617"/>
            <a:chExt cx="772618" cy="397033"/>
          </a:xfrm>
        </p:grpSpPr>
        <p:cxnSp>
          <p:nvCxnSpPr>
            <p:cNvPr id="1024" name="直接箭头连接符 1023"/>
            <p:cNvCxnSpPr/>
            <p:nvPr/>
          </p:nvCxnSpPr>
          <p:spPr>
            <a:xfrm>
              <a:off x="7177868" y="2084733"/>
              <a:ext cx="544260" cy="0"/>
            </a:xfrm>
            <a:prstGeom prst="straightConnector1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round/>
              <a:headEnd w="lg" len="lg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025" name="Text Box 52"/>
            <p:cNvSpPr txBox="1">
              <a:spLocks noChangeArrowheads="1"/>
            </p:cNvSpPr>
            <p:nvPr/>
          </p:nvSpPr>
          <p:spPr bwMode="auto">
            <a:xfrm>
              <a:off x="7127374" y="2071617"/>
              <a:ext cx="772618" cy="3970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699" tIns="43349" rIns="86699" bIns="43349" numCol="1" anchor="t" anchorCtr="0" compatLnSpc="1"/>
            <a:lstStyle>
              <a:defPPr>
                <a:defRPr lang="zh-CN"/>
              </a:defPPr>
              <a:lvl1pPr marL="0" marR="0" lvl="0" indent="0" defTabSz="914400" eaLnBrk="0" latinLnBrk="0" hangingPunct="0">
                <a:lnSpc>
                  <a:spcPct val="100000"/>
                </a:lnSpc>
                <a:buClrTx/>
                <a:buSzTx/>
                <a:buFontTx/>
                <a:buNone/>
                <a:defRPr kumimoji="0" sz="1600" b="1" i="0" u="none" strike="noStrike" cap="none" normalizeH="0" baseline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</a:lstStyle>
            <a:p>
              <a:r>
                <a:rPr lang="en-US" altLang="zh-CN" sz="1515" dirty="0" err="1"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PC</a:t>
              </a:r>
              <a:r>
                <a:rPr lang="en-US" altLang="zh-CN" sz="1515" baseline="-25000" dirty="0" err="1"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out</a:t>
              </a:r>
              <a:endParaRPr lang="en-US" altLang="zh-CN" sz="1515" baseline="-25000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</p:grpSp>
      <p:sp>
        <p:nvSpPr>
          <p:cNvPr id="1026" name="Text Box 50"/>
          <p:cNvSpPr txBox="1">
            <a:spLocks noChangeArrowheads="1"/>
          </p:cNvSpPr>
          <p:nvPr/>
        </p:nvSpPr>
        <p:spPr bwMode="auto">
          <a:xfrm>
            <a:off x="8440507" y="2354874"/>
            <a:ext cx="679449" cy="3839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pPr defTabSz="866775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515" b="1" dirty="0" err="1">
                <a:solidFill>
                  <a:schemeClr val="bg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AR</a:t>
            </a:r>
            <a:r>
              <a:rPr lang="en-US" altLang="zh-CN" sz="1515" b="1" baseline="-25000" dirty="0" err="1">
                <a:solidFill>
                  <a:schemeClr val="bg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in</a:t>
            </a:r>
            <a:endParaRPr lang="en-US" altLang="zh-CN" sz="1515" b="1" baseline="-25000" dirty="0">
              <a:solidFill>
                <a:schemeClr val="bg2">
                  <a:lumMod val="50000"/>
                </a:schemeClr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1027" name="Text Box 49"/>
          <p:cNvSpPr txBox="1">
            <a:spLocks noChangeArrowheads="1"/>
          </p:cNvSpPr>
          <p:nvPr/>
        </p:nvSpPr>
        <p:spPr bwMode="auto">
          <a:xfrm>
            <a:off x="7986242" y="2686802"/>
            <a:ext cx="738532" cy="3839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pPr defTabSz="866775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515" dirty="0" err="1">
                <a:solidFill>
                  <a:schemeClr val="bg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DR</a:t>
            </a:r>
            <a:r>
              <a:rPr lang="en-US" altLang="zh-CN" sz="1515" baseline="-25000" dirty="0" err="1">
                <a:solidFill>
                  <a:schemeClr val="bg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in</a:t>
            </a:r>
            <a:endParaRPr lang="en-US" altLang="zh-CN" sz="3790" baseline="-25000" dirty="0">
              <a:solidFill>
                <a:schemeClr val="bg2">
                  <a:lumMod val="50000"/>
                </a:schemeClr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1028" name="Text Box 48"/>
          <p:cNvSpPr txBox="1">
            <a:spLocks noChangeArrowheads="1"/>
          </p:cNvSpPr>
          <p:nvPr/>
        </p:nvSpPr>
        <p:spPr bwMode="auto">
          <a:xfrm>
            <a:off x="7991093" y="3418225"/>
            <a:ext cx="833063" cy="763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pPr defTabSz="866775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515" dirty="0" err="1">
                <a:solidFill>
                  <a:schemeClr val="bg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DR</a:t>
            </a:r>
            <a:r>
              <a:rPr lang="en-US" altLang="zh-CN" sz="1515" baseline="-25000" dirty="0" err="1">
                <a:solidFill>
                  <a:schemeClr val="bg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out</a:t>
            </a:r>
            <a:endParaRPr lang="en-US" altLang="zh-CN" sz="3790" baseline="-25000" dirty="0">
              <a:solidFill>
                <a:schemeClr val="bg2">
                  <a:lumMod val="50000"/>
                </a:schemeClr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1029" name="Text Box 46"/>
          <p:cNvSpPr txBox="1">
            <a:spLocks noChangeArrowheads="1"/>
          </p:cNvSpPr>
          <p:nvPr/>
        </p:nvSpPr>
        <p:spPr bwMode="auto">
          <a:xfrm>
            <a:off x="6502411" y="3906445"/>
            <a:ext cx="475389" cy="286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pPr defTabSz="866775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515" b="1" dirty="0">
                <a:solidFill>
                  <a:schemeClr val="bg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X</a:t>
            </a:r>
            <a:r>
              <a:rPr lang="en-US" altLang="zh-CN" sz="1515" b="1" baseline="-25000" dirty="0">
                <a:solidFill>
                  <a:schemeClr val="bg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in</a:t>
            </a:r>
          </a:p>
        </p:txBody>
      </p:sp>
      <p:sp>
        <p:nvSpPr>
          <p:cNvPr id="1030" name="Text Box 38"/>
          <p:cNvSpPr txBox="1">
            <a:spLocks noChangeArrowheads="1"/>
          </p:cNvSpPr>
          <p:nvPr/>
        </p:nvSpPr>
        <p:spPr bwMode="auto">
          <a:xfrm>
            <a:off x="6624622" y="5431279"/>
            <a:ext cx="679449" cy="3839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pPr defTabSz="866775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515" dirty="0" err="1">
                <a:solidFill>
                  <a:schemeClr val="bg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Z</a:t>
            </a:r>
            <a:r>
              <a:rPr lang="en-US" altLang="zh-CN" sz="1515" baseline="-25000" dirty="0" err="1">
                <a:solidFill>
                  <a:schemeClr val="bg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out</a:t>
            </a:r>
            <a:endParaRPr lang="en-US" altLang="zh-CN" sz="3790" baseline="-25000" dirty="0">
              <a:solidFill>
                <a:schemeClr val="bg2">
                  <a:lumMod val="50000"/>
                </a:schemeClr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1031" name="Text Box 36"/>
          <p:cNvSpPr txBox="1">
            <a:spLocks noChangeArrowheads="1"/>
          </p:cNvSpPr>
          <p:nvPr/>
        </p:nvSpPr>
        <p:spPr bwMode="auto">
          <a:xfrm>
            <a:off x="10952040" y="3162029"/>
            <a:ext cx="760195" cy="3839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pPr defTabSz="866775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515" dirty="0" err="1">
                <a:solidFill>
                  <a:schemeClr val="bg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IR</a:t>
            </a:r>
            <a:r>
              <a:rPr lang="en-US" altLang="zh-CN" sz="1515" baseline="-25000" dirty="0" err="1">
                <a:solidFill>
                  <a:schemeClr val="bg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in</a:t>
            </a:r>
            <a:endParaRPr lang="en-US" altLang="zh-CN" sz="3790" baseline="-25000" dirty="0">
              <a:solidFill>
                <a:schemeClr val="bg2">
                  <a:lumMod val="50000"/>
                </a:schemeClr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grpSp>
        <p:nvGrpSpPr>
          <p:cNvPr id="1032" name="组合 1031"/>
          <p:cNvGrpSpPr/>
          <p:nvPr/>
        </p:nvGrpSpPr>
        <p:grpSpPr>
          <a:xfrm>
            <a:off x="10893954" y="3615427"/>
            <a:ext cx="804194" cy="383918"/>
            <a:chOff x="11489717" y="3812947"/>
            <a:chExt cx="848173" cy="404913"/>
          </a:xfrm>
        </p:grpSpPr>
        <p:cxnSp>
          <p:nvCxnSpPr>
            <p:cNvPr id="1033" name="直接箭头连接符 1032"/>
            <p:cNvCxnSpPr/>
            <p:nvPr/>
          </p:nvCxnSpPr>
          <p:spPr>
            <a:xfrm flipH="1">
              <a:off x="11489717" y="3843692"/>
              <a:ext cx="544260" cy="0"/>
            </a:xfrm>
            <a:prstGeom prst="straightConnector1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round/>
              <a:headEnd w="lg" len="lg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034" name="Text Box 35"/>
            <p:cNvSpPr txBox="1">
              <a:spLocks noChangeArrowheads="1"/>
            </p:cNvSpPr>
            <p:nvPr/>
          </p:nvSpPr>
          <p:spPr bwMode="auto">
            <a:xfrm>
              <a:off x="11536122" y="3812947"/>
              <a:ext cx="801768" cy="4049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699" tIns="43349" rIns="86699" bIns="43349" numCol="1" anchor="t" anchorCtr="0" compatLnSpc="1"/>
            <a:lstStyle>
              <a:defPPr>
                <a:defRPr lang="zh-CN"/>
              </a:defPPr>
              <a:lvl1pPr marR="0" lvl="0" indent="0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600" b="0" i="0" u="none" strike="noStrike" cap="none" normalizeH="0" baseline="0">
                  <a:ln>
                    <a:noFill/>
                  </a:ln>
                  <a:solidFill>
                    <a:srgbClr val="0070C0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defRPr>
              </a:lvl1pPr>
            </a:lstStyle>
            <a:p>
              <a:r>
                <a:rPr lang="en-US" altLang="zh-CN" sz="1515" dirty="0" err="1">
                  <a:solidFill>
                    <a:schemeClr val="bg2">
                      <a:lumMod val="50000"/>
                    </a:schemeClr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IR</a:t>
              </a:r>
              <a:r>
                <a:rPr lang="en-US" altLang="zh-CN" sz="1515" baseline="-25000" dirty="0" err="1">
                  <a:solidFill>
                    <a:schemeClr val="bg2">
                      <a:lumMod val="50000"/>
                    </a:schemeClr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out</a:t>
              </a:r>
              <a:endParaRPr lang="en-US" altLang="zh-CN" sz="1515" baseline="-25000" dirty="0">
                <a:solidFill>
                  <a:schemeClr val="bg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</p:grpSp>
      <p:sp>
        <p:nvSpPr>
          <p:cNvPr id="1035" name="Text Box 14"/>
          <p:cNvSpPr txBox="1">
            <a:spLocks noChangeArrowheads="1"/>
          </p:cNvSpPr>
          <p:nvPr/>
        </p:nvSpPr>
        <p:spPr bwMode="auto">
          <a:xfrm>
            <a:off x="8060134" y="4778632"/>
            <a:ext cx="693235" cy="4429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pPr defTabSz="866775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515" dirty="0">
                <a:solidFill>
                  <a:schemeClr val="bg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SUB</a:t>
            </a:r>
            <a:endParaRPr lang="en-US" altLang="zh-CN" sz="3790" dirty="0">
              <a:solidFill>
                <a:schemeClr val="bg2">
                  <a:lumMod val="50000"/>
                </a:schemeClr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1036" name="Text Box 9"/>
          <p:cNvSpPr txBox="1">
            <a:spLocks noChangeArrowheads="1"/>
          </p:cNvSpPr>
          <p:nvPr/>
        </p:nvSpPr>
        <p:spPr bwMode="auto">
          <a:xfrm>
            <a:off x="6658059" y="2695907"/>
            <a:ext cx="851967" cy="3839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pPr defTabSz="866775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515" dirty="0" err="1">
                <a:solidFill>
                  <a:schemeClr val="bg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DRE</a:t>
            </a:r>
            <a:r>
              <a:rPr lang="en-US" altLang="zh-CN" sz="1515" baseline="-25000" dirty="0" err="1">
                <a:solidFill>
                  <a:schemeClr val="bg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out</a:t>
            </a:r>
            <a:endParaRPr lang="en-US" altLang="zh-CN" sz="3790" baseline="-25000" dirty="0">
              <a:solidFill>
                <a:schemeClr val="bg2">
                  <a:lumMod val="50000"/>
                </a:schemeClr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1037" name="Text Box 8"/>
          <p:cNvSpPr txBox="1">
            <a:spLocks noChangeArrowheads="1"/>
          </p:cNvSpPr>
          <p:nvPr/>
        </p:nvSpPr>
        <p:spPr bwMode="auto">
          <a:xfrm>
            <a:off x="6827502" y="3399117"/>
            <a:ext cx="776362" cy="3839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pPr defTabSz="866775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515" dirty="0" err="1">
                <a:solidFill>
                  <a:schemeClr val="bg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DRE</a:t>
            </a:r>
            <a:r>
              <a:rPr lang="en-US" altLang="zh-CN" sz="1515" baseline="-25000" dirty="0" err="1">
                <a:solidFill>
                  <a:schemeClr val="bg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in</a:t>
            </a:r>
            <a:endParaRPr lang="en-US" altLang="zh-CN" sz="3790" baseline="-25000" dirty="0">
              <a:solidFill>
                <a:schemeClr val="bg2">
                  <a:lumMod val="50000"/>
                </a:schemeClr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1038" name="Text Box 32"/>
          <p:cNvSpPr txBox="1">
            <a:spLocks noChangeArrowheads="1"/>
          </p:cNvSpPr>
          <p:nvPr/>
        </p:nvSpPr>
        <p:spPr bwMode="auto">
          <a:xfrm>
            <a:off x="10952040" y="3919218"/>
            <a:ext cx="760195" cy="3839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pPr defTabSz="866775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515" dirty="0">
                <a:solidFill>
                  <a:schemeClr val="bg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R0</a:t>
            </a:r>
            <a:r>
              <a:rPr lang="en-US" altLang="zh-CN" sz="1515" baseline="-25000" dirty="0">
                <a:solidFill>
                  <a:schemeClr val="bg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in</a:t>
            </a:r>
            <a:endParaRPr lang="en-US" altLang="zh-CN" sz="3790" baseline="-25000" dirty="0">
              <a:solidFill>
                <a:schemeClr val="bg2">
                  <a:lumMod val="50000"/>
                </a:schemeClr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1039" name="Text Box 31"/>
          <p:cNvSpPr txBox="1">
            <a:spLocks noChangeArrowheads="1"/>
          </p:cNvSpPr>
          <p:nvPr/>
        </p:nvSpPr>
        <p:spPr bwMode="auto">
          <a:xfrm>
            <a:off x="10952040" y="4318439"/>
            <a:ext cx="760195" cy="3839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pPr defTabSz="866775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515" dirty="0">
                <a:solidFill>
                  <a:schemeClr val="bg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R0</a:t>
            </a:r>
            <a:r>
              <a:rPr lang="en-US" altLang="zh-CN" sz="1515" baseline="-25000" dirty="0">
                <a:solidFill>
                  <a:schemeClr val="bg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out</a:t>
            </a:r>
            <a:endParaRPr lang="en-US" altLang="zh-CN" sz="3790" baseline="-25000" dirty="0">
              <a:solidFill>
                <a:schemeClr val="bg2">
                  <a:lumMod val="50000"/>
                </a:schemeClr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grpSp>
        <p:nvGrpSpPr>
          <p:cNvPr id="1040" name="组合 1039"/>
          <p:cNvGrpSpPr/>
          <p:nvPr/>
        </p:nvGrpSpPr>
        <p:grpSpPr>
          <a:xfrm>
            <a:off x="10893954" y="4636961"/>
            <a:ext cx="818281" cy="383918"/>
            <a:chOff x="11489717" y="4890346"/>
            <a:chExt cx="863031" cy="404913"/>
          </a:xfrm>
        </p:grpSpPr>
        <p:cxnSp>
          <p:nvCxnSpPr>
            <p:cNvPr id="1041" name="直接箭头连接符 1040"/>
            <p:cNvCxnSpPr/>
            <p:nvPr/>
          </p:nvCxnSpPr>
          <p:spPr>
            <a:xfrm flipH="1">
              <a:off x="11489717" y="5196049"/>
              <a:ext cx="544260" cy="0"/>
            </a:xfrm>
            <a:prstGeom prst="straightConnector1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round/>
              <a:headEnd w="lg" len="lg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042" name="Text Box 28"/>
            <p:cNvSpPr txBox="1">
              <a:spLocks noChangeArrowheads="1"/>
            </p:cNvSpPr>
            <p:nvPr/>
          </p:nvSpPr>
          <p:spPr bwMode="auto">
            <a:xfrm>
              <a:off x="11550980" y="4890346"/>
              <a:ext cx="801768" cy="4049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699" tIns="43349" rIns="86699" bIns="43349" numCol="1" anchor="t" anchorCtr="0" compatLnSpc="1"/>
            <a:lstStyle/>
            <a:p>
              <a:pPr defTabSz="866775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515" dirty="0">
                  <a:solidFill>
                    <a:schemeClr val="bg2">
                      <a:lumMod val="50000"/>
                    </a:schemeClr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R1</a:t>
              </a:r>
              <a:r>
                <a:rPr lang="en-US" altLang="zh-CN" sz="1515" baseline="-25000" dirty="0">
                  <a:solidFill>
                    <a:schemeClr val="bg2">
                      <a:lumMod val="50000"/>
                    </a:schemeClr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in</a:t>
              </a:r>
              <a:endParaRPr lang="en-US" altLang="zh-CN" sz="3790" baseline="-25000" dirty="0">
                <a:solidFill>
                  <a:schemeClr val="bg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</p:grpSp>
      <p:sp>
        <p:nvSpPr>
          <p:cNvPr id="1043" name="Text Box 27"/>
          <p:cNvSpPr txBox="1">
            <a:spLocks noChangeArrowheads="1"/>
          </p:cNvSpPr>
          <p:nvPr/>
        </p:nvSpPr>
        <p:spPr bwMode="auto">
          <a:xfrm>
            <a:off x="10952040" y="5047361"/>
            <a:ext cx="760195" cy="3839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pPr defTabSz="866775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515" dirty="0">
                <a:solidFill>
                  <a:schemeClr val="bg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R1</a:t>
            </a:r>
            <a:r>
              <a:rPr lang="en-US" altLang="zh-CN" sz="1515" baseline="-25000" dirty="0">
                <a:solidFill>
                  <a:schemeClr val="bg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out</a:t>
            </a:r>
            <a:endParaRPr lang="en-US" altLang="zh-CN" sz="3790" baseline="-25000" dirty="0">
              <a:solidFill>
                <a:schemeClr val="bg2">
                  <a:lumMod val="50000"/>
                </a:schemeClr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1044" name="Text Box 24"/>
          <p:cNvSpPr txBox="1">
            <a:spLocks noChangeArrowheads="1"/>
          </p:cNvSpPr>
          <p:nvPr/>
        </p:nvSpPr>
        <p:spPr bwMode="auto">
          <a:xfrm>
            <a:off x="10952040" y="5366059"/>
            <a:ext cx="760195" cy="3839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pPr defTabSz="866775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515" dirty="0">
                <a:solidFill>
                  <a:schemeClr val="bg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R2</a:t>
            </a:r>
            <a:r>
              <a:rPr lang="en-US" altLang="zh-CN" sz="1515" baseline="-25000" dirty="0">
                <a:solidFill>
                  <a:schemeClr val="bg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in</a:t>
            </a:r>
            <a:endParaRPr lang="en-US" altLang="zh-CN" sz="3790" baseline="-25000" dirty="0">
              <a:solidFill>
                <a:schemeClr val="bg2">
                  <a:lumMod val="50000"/>
                </a:schemeClr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1045" name="Text Box 23"/>
          <p:cNvSpPr txBox="1">
            <a:spLocks noChangeArrowheads="1"/>
          </p:cNvSpPr>
          <p:nvPr/>
        </p:nvSpPr>
        <p:spPr bwMode="auto">
          <a:xfrm>
            <a:off x="10952040" y="5772335"/>
            <a:ext cx="760195" cy="3839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pPr defTabSz="866775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515" dirty="0">
                <a:solidFill>
                  <a:schemeClr val="bg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R2</a:t>
            </a:r>
            <a:r>
              <a:rPr lang="en-US" altLang="zh-CN" sz="1515" baseline="-25000" dirty="0">
                <a:solidFill>
                  <a:schemeClr val="bg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out</a:t>
            </a:r>
            <a:endParaRPr lang="en-US" altLang="zh-CN" sz="3790" baseline="-25000" dirty="0">
              <a:solidFill>
                <a:schemeClr val="bg2">
                  <a:lumMod val="50000"/>
                </a:schemeClr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1047" name="Line 7"/>
          <p:cNvSpPr>
            <a:spLocks noChangeShapeType="1"/>
          </p:cNvSpPr>
          <p:nvPr/>
        </p:nvSpPr>
        <p:spPr bwMode="auto">
          <a:xfrm flipH="1">
            <a:off x="6265651" y="2414686"/>
            <a:ext cx="1038419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endParaRPr lang="zh-CN" altLang="en-US" sz="3790">
              <a:solidFill>
                <a:schemeClr val="bg2">
                  <a:lumMod val="75000"/>
                </a:schemeClr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1048" name="上下箭头 1047"/>
          <p:cNvSpPr/>
          <p:nvPr/>
        </p:nvSpPr>
        <p:spPr>
          <a:xfrm>
            <a:off x="8938794" y="1288568"/>
            <a:ext cx="177326" cy="4934647"/>
          </a:xfrm>
          <a:prstGeom prst="upDownArrow">
            <a:avLst/>
          </a:prstGeom>
          <a:solidFill>
            <a:schemeClr val="bg1"/>
          </a:solidFill>
          <a:ln w="19050">
            <a:solidFill>
              <a:srgbClr val="000000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eaVert" wrap="square" lIns="86699" tIns="43349" rIns="86699" bIns="43349" numCol="1" anchor="t" anchorCtr="0" compatLnSpc="1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3790">
              <a:solidFill>
                <a:schemeClr val="bg2">
                  <a:lumMod val="75000"/>
                </a:schemeClr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graphicFrame>
        <p:nvGraphicFramePr>
          <p:cNvPr id="1049" name="表格 1048"/>
          <p:cNvGraphicFramePr>
            <a:graphicFrameLocks noGrp="1"/>
          </p:cNvGraphicFramePr>
          <p:nvPr/>
        </p:nvGraphicFramePr>
        <p:xfrm>
          <a:off x="290857" y="3831287"/>
          <a:ext cx="5926255" cy="23791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26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078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957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75837">
                <a:tc>
                  <a:txBody>
                    <a:bodyPr/>
                    <a:lstStyle/>
                    <a:p>
                      <a:pPr algn="l"/>
                      <a:r>
                        <a:rPr lang="zh-CN" altLang="en-US" sz="1700" dirty="0">
                          <a:latin typeface="Segoe UI Black" panose="020B0A02040204020203" pitchFamily="34" charset="0"/>
                          <a:ea typeface="微软雅黑" panose="020B0503020204020204" pitchFamily="34" charset="-122"/>
                          <a:cs typeface="Segoe UI Black" panose="020B0A02040204020203" pitchFamily="34" charset="0"/>
                        </a:rPr>
                        <a:t>节拍</a:t>
                      </a:r>
                    </a:p>
                  </a:txBody>
                  <a:tcPr marL="86699" marR="86699" marT="43349" marB="43349" anchor="ctr" anchorCtr="1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7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数据通路  </a:t>
                      </a:r>
                      <a:r>
                        <a:rPr lang="en-US" altLang="zh-CN" sz="17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</a:t>
                      </a:r>
                      <a:r>
                        <a:rPr lang="zh-CN" altLang="en-US" sz="17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数据流</a:t>
                      </a:r>
                      <a:r>
                        <a:rPr lang="en-US" altLang="zh-CN" sz="17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)</a:t>
                      </a:r>
                      <a:endParaRPr lang="zh-CN" altLang="en-US" sz="1700" dirty="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7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控制信号 </a:t>
                      </a:r>
                      <a:r>
                        <a:rPr lang="en-US" altLang="zh-CN" sz="17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</a:t>
                      </a:r>
                      <a:r>
                        <a:rPr lang="zh-CN" altLang="en-US" sz="17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控制流</a:t>
                      </a:r>
                      <a:r>
                        <a:rPr lang="en-US" altLang="zh-CN" sz="17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)</a:t>
                      </a:r>
                      <a:endParaRPr lang="zh-CN" altLang="en-US" sz="1700" dirty="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5837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700" dirty="0"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Segoe UI Black" panose="020B0A02040204020203" pitchFamily="34" charset="0"/>
                        </a:rPr>
                        <a:t>T1</a:t>
                      </a:r>
                      <a:endParaRPr lang="zh-CN" altLang="en-US" sz="1700" dirty="0">
                        <a:latin typeface="Segoe UI Black" panose="020B0A02040204020203" pitchFamily="34" charset="0"/>
                        <a:ea typeface="微软雅黑" panose="020B0503020204020204" pitchFamily="34" charset="-122"/>
                        <a:cs typeface="Segoe UI Black" panose="020B0A02040204020203" pitchFamily="34" charset="0"/>
                      </a:endParaRPr>
                    </a:p>
                  </a:txBody>
                  <a:tcPr marL="86699" marR="86699" marT="43349" marB="43349" anchor="ctr" anchorCtr="1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700" dirty="0"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Segoe UI Black" panose="020B0A02040204020203" pitchFamily="34" charset="0"/>
                        </a:rPr>
                        <a:t>(IR</a:t>
                      </a:r>
                      <a:r>
                        <a:rPr lang="en-US" altLang="zh-CN" sz="1700" baseline="-25000" dirty="0"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Segoe UI Black" panose="020B0A02040204020203" pitchFamily="34" charset="0"/>
                        </a:rPr>
                        <a:t>A</a:t>
                      </a:r>
                      <a:r>
                        <a:rPr lang="en-US" altLang="zh-CN" sz="1700" dirty="0"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Segoe UI Black" panose="020B0A02040204020203" pitchFamily="34" charset="0"/>
                        </a:rPr>
                        <a:t>) </a:t>
                      </a:r>
                      <a:r>
                        <a:rPr lang="en-US" altLang="zh-CN" sz="1700" dirty="0"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Segoe UI Black" panose="020B0A02040204020203" pitchFamily="34" charset="0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en-US" altLang="zh-CN" sz="1700" dirty="0"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Segoe UI Black" panose="020B0A02040204020203" pitchFamily="34" charset="0"/>
                        </a:rPr>
                        <a:t>R[1]</a:t>
                      </a:r>
                    </a:p>
                  </a:txBody>
                  <a:tcPr marL="86699" marR="86699" marT="43349" marB="43349" anchor="ctr" anchorCtr="1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700" dirty="0" err="1"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Segoe UI Black" panose="020B0A02040204020203" pitchFamily="34" charset="0"/>
                        </a:rPr>
                        <a:t>IR</a:t>
                      </a:r>
                      <a:r>
                        <a:rPr lang="en-US" altLang="zh-CN" sz="1700" baseline="-25000" dirty="0" err="1"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Segoe UI Black" panose="020B0A02040204020203" pitchFamily="34" charset="0"/>
                        </a:rPr>
                        <a:t>out</a:t>
                      </a:r>
                      <a:r>
                        <a:rPr lang="en-US" altLang="zh-CN" sz="1700" dirty="0"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Segoe UI Black" panose="020B0A02040204020203" pitchFamily="34" charset="0"/>
                        </a:rPr>
                        <a:t>, R1</a:t>
                      </a:r>
                      <a:r>
                        <a:rPr lang="en-US" altLang="zh-CN" sz="1700" baseline="-25000" dirty="0"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Segoe UI Black" panose="020B0A02040204020203" pitchFamily="34" charset="0"/>
                        </a:rPr>
                        <a:t>in</a:t>
                      </a:r>
                      <a:endParaRPr lang="zh-CN" altLang="en-US" sz="1700" baseline="0" dirty="0">
                        <a:latin typeface="Segoe UI Black" panose="020B0A02040204020203" pitchFamily="34" charset="0"/>
                        <a:ea typeface="微软雅黑" panose="020B0503020204020204" pitchFamily="34" charset="-122"/>
                        <a:cs typeface="Segoe UI Black" panose="020B0A02040204020203" pitchFamily="34" charset="0"/>
                      </a:endParaRPr>
                    </a:p>
                  </a:txBody>
                  <a:tcPr marL="86699" marR="86699" marT="43349" marB="43349" anchor="ctr" anchorCtr="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5837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700" dirty="0"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Segoe UI Black" panose="020B0A02040204020203" pitchFamily="34" charset="0"/>
                        </a:rPr>
                        <a:t>T2</a:t>
                      </a:r>
                      <a:endParaRPr lang="zh-CN" altLang="en-US" sz="1700" dirty="0">
                        <a:latin typeface="Segoe UI Black" panose="020B0A02040204020203" pitchFamily="34" charset="0"/>
                        <a:ea typeface="微软雅黑" panose="020B0503020204020204" pitchFamily="34" charset="-122"/>
                        <a:cs typeface="Segoe UI Black" panose="020B0A02040204020203" pitchFamily="34" charset="0"/>
                      </a:endParaRPr>
                    </a:p>
                  </a:txBody>
                  <a:tcPr marL="86699" marR="86699" marT="43349" marB="43349" anchor="ctr" anchorCtr="1"/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700" dirty="0">
                        <a:latin typeface="Segoe UI Black" panose="020B0A02040204020203" pitchFamily="34" charset="0"/>
                        <a:ea typeface="微软雅黑" panose="020B0503020204020204" pitchFamily="34" charset="-122"/>
                        <a:cs typeface="Segoe UI Black" panose="020B0A02040204020203" pitchFamily="34" charset="0"/>
                      </a:endParaRPr>
                    </a:p>
                  </a:txBody>
                  <a:tcPr marL="86699" marR="86699" marT="43349" marB="43349" anchor="ctr" anchorCtr="1"/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700" dirty="0">
                        <a:latin typeface="Segoe UI Black" panose="020B0A02040204020203" pitchFamily="34" charset="0"/>
                        <a:ea typeface="微软雅黑" panose="020B0503020204020204" pitchFamily="34" charset="-122"/>
                        <a:cs typeface="Segoe UI Black" panose="020B0A02040204020203" pitchFamily="34" charset="0"/>
                      </a:endParaRPr>
                    </a:p>
                  </a:txBody>
                  <a:tcPr marL="86699" marR="86699" marT="43349" marB="43349" anchor="ctr" anchorCtr="1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5837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700" dirty="0"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Segoe UI Black" panose="020B0A02040204020203" pitchFamily="34" charset="0"/>
                        </a:rPr>
                        <a:t>T3</a:t>
                      </a:r>
                      <a:endParaRPr lang="zh-CN" altLang="en-US" sz="1700" dirty="0">
                        <a:latin typeface="Segoe UI Black" panose="020B0A02040204020203" pitchFamily="34" charset="0"/>
                        <a:ea typeface="微软雅黑" panose="020B0503020204020204" pitchFamily="34" charset="-122"/>
                        <a:cs typeface="Segoe UI Black" panose="020B0A02040204020203" pitchFamily="34" charset="0"/>
                      </a:endParaRPr>
                    </a:p>
                  </a:txBody>
                  <a:tcPr marL="86699" marR="86699" marT="43349" marB="43349" anchor="ctr" anchorCtr="1"/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700" dirty="0">
                        <a:latin typeface="Segoe UI Black" panose="020B0A02040204020203" pitchFamily="34" charset="0"/>
                        <a:ea typeface="微软雅黑" panose="020B0503020204020204" pitchFamily="34" charset="-122"/>
                        <a:cs typeface="Segoe UI Black" panose="020B0A02040204020203" pitchFamily="34" charset="0"/>
                      </a:endParaRPr>
                    </a:p>
                  </a:txBody>
                  <a:tcPr marL="86699" marR="86699" marT="43349" marB="43349" anchor="ctr" anchorCtr="1"/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700" baseline="-25000" dirty="0">
                        <a:latin typeface="Segoe UI Black" panose="020B0A02040204020203" pitchFamily="34" charset="0"/>
                        <a:ea typeface="微软雅黑" panose="020B0503020204020204" pitchFamily="34" charset="-122"/>
                        <a:cs typeface="Segoe UI Black" panose="020B0A02040204020203" pitchFamily="34" charset="0"/>
                      </a:endParaRPr>
                    </a:p>
                  </a:txBody>
                  <a:tcPr marL="86699" marR="86699" marT="43349" marB="43349" anchor="ctr" anchorCtr="1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583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700" dirty="0"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Segoe UI Black" panose="020B0A02040204020203" pitchFamily="34" charset="0"/>
                        </a:rPr>
                        <a:t>T4</a:t>
                      </a:r>
                      <a:endParaRPr lang="zh-CN" altLang="en-US" sz="1700" dirty="0">
                        <a:latin typeface="Segoe UI Black" panose="020B0A02040204020203" pitchFamily="34" charset="0"/>
                        <a:ea typeface="微软雅黑" panose="020B0503020204020204" pitchFamily="34" charset="-122"/>
                        <a:cs typeface="Segoe UI Black" panose="020B0A02040204020203" pitchFamily="34" charset="0"/>
                      </a:endParaRPr>
                    </a:p>
                  </a:txBody>
                  <a:tcPr marL="86699" marR="86699" marT="43349" marB="43349" anchor="ctr" anchorCtr="1"/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700" dirty="0">
                        <a:latin typeface="Segoe UI Black" panose="020B0A02040204020203" pitchFamily="34" charset="0"/>
                        <a:ea typeface="微软雅黑" panose="020B0503020204020204" pitchFamily="34" charset="-122"/>
                        <a:cs typeface="Segoe UI Black" panose="020B0A02040204020203" pitchFamily="34" charset="0"/>
                      </a:endParaRPr>
                    </a:p>
                  </a:txBody>
                  <a:tcPr marL="86699" marR="86699" marT="43349" marB="43349" anchor="ctr" anchorCtr="1"/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700" baseline="-25000" dirty="0">
                        <a:latin typeface="Segoe UI Black" panose="020B0A02040204020203" pitchFamily="34" charset="0"/>
                        <a:ea typeface="微软雅黑" panose="020B0503020204020204" pitchFamily="34" charset="-122"/>
                        <a:cs typeface="Segoe UI Black" panose="020B0A02040204020203" pitchFamily="34" charset="0"/>
                      </a:endParaRPr>
                    </a:p>
                  </a:txBody>
                  <a:tcPr marL="86699" marR="86699" marT="43349" marB="43349" anchor="ctr" anchorCtr="1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050" name="TextBox 24"/>
          <p:cNvSpPr txBox="1"/>
          <p:nvPr/>
        </p:nvSpPr>
        <p:spPr>
          <a:xfrm>
            <a:off x="1180254" y="2673798"/>
            <a:ext cx="3392774" cy="6235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570"/>
              </a:spcBef>
              <a:spcAft>
                <a:spcPts val="570"/>
              </a:spcAft>
            </a:pPr>
            <a:r>
              <a:rPr lang="en-US" altLang="zh-CN" sz="2655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(IR</a:t>
            </a:r>
            <a:r>
              <a:rPr lang="en-US" altLang="zh-CN" sz="2655" b="1" baseline="-250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A</a:t>
            </a:r>
            <a:r>
              <a:rPr lang="en-US" altLang="zh-CN" sz="2655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)</a:t>
            </a:r>
            <a:r>
              <a:rPr lang="en-US" altLang="zh-CN" sz="2655" b="1" baseline="-250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altLang="zh-CN" sz="2655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 </a:t>
            </a:r>
            <a:r>
              <a:rPr lang="en-US" altLang="zh-CN" sz="2655" b="1" dirty="0" err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Reg</a:t>
            </a:r>
            <a:endParaRPr lang="en-US" altLang="zh-CN" sz="2655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51" name="Rectangle 104"/>
          <p:cNvSpPr>
            <a:spLocks noChangeArrowheads="1"/>
          </p:cNvSpPr>
          <p:nvPr/>
        </p:nvSpPr>
        <p:spPr bwMode="auto">
          <a:xfrm>
            <a:off x="9810451" y="4808100"/>
            <a:ext cx="1077271" cy="404590"/>
          </a:xfrm>
          <a:prstGeom prst="rect">
            <a:avLst/>
          </a:prstGeom>
          <a:solidFill>
            <a:srgbClr val="FF6600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705" b="1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R1</a:t>
            </a:r>
          </a:p>
        </p:txBody>
      </p:sp>
      <p:sp>
        <p:nvSpPr>
          <p:cNvPr id="1052" name="Rectangle 104"/>
          <p:cNvSpPr>
            <a:spLocks noChangeArrowheads="1"/>
          </p:cNvSpPr>
          <p:nvPr/>
        </p:nvSpPr>
        <p:spPr bwMode="auto">
          <a:xfrm>
            <a:off x="9810451" y="3361945"/>
            <a:ext cx="1077271" cy="404590"/>
          </a:xfrm>
          <a:prstGeom prst="rect">
            <a:avLst/>
          </a:prstGeom>
          <a:solidFill>
            <a:srgbClr val="FFC000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705" b="1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IR</a:t>
            </a:r>
          </a:p>
        </p:txBody>
      </p:sp>
      <p:grpSp>
        <p:nvGrpSpPr>
          <p:cNvPr id="1053" name="组合 1052"/>
          <p:cNvGrpSpPr/>
          <p:nvPr/>
        </p:nvGrpSpPr>
        <p:grpSpPr>
          <a:xfrm>
            <a:off x="9075094" y="3581002"/>
            <a:ext cx="728683" cy="150880"/>
            <a:chOff x="9570960" y="3775304"/>
            <a:chExt cx="768533" cy="159131"/>
          </a:xfrm>
        </p:grpSpPr>
        <p:cxnSp>
          <p:nvCxnSpPr>
            <p:cNvPr id="1054" name="直接连接符 1053"/>
            <p:cNvCxnSpPr/>
            <p:nvPr/>
          </p:nvCxnSpPr>
          <p:spPr>
            <a:xfrm flipH="1">
              <a:off x="9570960" y="3866777"/>
              <a:ext cx="768533" cy="0"/>
            </a:xfrm>
            <a:prstGeom prst="line">
              <a:avLst/>
            </a:prstGeom>
            <a:noFill/>
            <a:ln w="57150">
              <a:solidFill>
                <a:srgbClr val="FF6600"/>
              </a:solidFill>
              <a:rou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055" name="等腰三角形 1054"/>
            <p:cNvSpPr/>
            <p:nvPr/>
          </p:nvSpPr>
          <p:spPr>
            <a:xfrm rot="16200000">
              <a:off x="9846954" y="3780507"/>
              <a:ext cx="159131" cy="148725"/>
            </a:xfrm>
            <a:prstGeom prst="triangle">
              <a:avLst/>
            </a:prstGeom>
            <a:solidFill>
              <a:schemeClr val="bg1"/>
            </a:solidFill>
            <a:ln w="28575">
              <a:solidFill>
                <a:srgbClr val="FF6600"/>
              </a:solidFill>
              <a:round/>
              <a:tailEnd type="triangle" w="lg" len="lg"/>
            </a:ln>
          </p:spPr>
          <p:txBody>
            <a:bodyPr vert="horz" wrap="square" lIns="86699" tIns="43349" rIns="86699" bIns="43349" numCol="1" anchor="t" anchorCtr="0" compatLnSpc="1"/>
            <a:lstStyle/>
            <a:p>
              <a:endParaRPr lang="zh-CN" altLang="en-US" sz="379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sp>
        <p:nvSpPr>
          <p:cNvPr id="1056" name="Line 7"/>
          <p:cNvSpPr>
            <a:spLocks noChangeShapeType="1"/>
          </p:cNvSpPr>
          <p:nvPr/>
        </p:nvSpPr>
        <p:spPr bwMode="auto">
          <a:xfrm>
            <a:off x="9027457" y="4942272"/>
            <a:ext cx="793542" cy="0"/>
          </a:xfrm>
          <a:prstGeom prst="line">
            <a:avLst/>
          </a:prstGeom>
          <a:noFill/>
          <a:ln w="57150">
            <a:solidFill>
              <a:srgbClr val="FF66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endParaRPr lang="zh-CN" altLang="en-US" sz="379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057" name="上下箭头 1056"/>
          <p:cNvSpPr/>
          <p:nvPr/>
        </p:nvSpPr>
        <p:spPr>
          <a:xfrm>
            <a:off x="8938983" y="1290193"/>
            <a:ext cx="177326" cy="4934647"/>
          </a:xfrm>
          <a:prstGeom prst="upDownArrow">
            <a:avLst/>
          </a:prstGeom>
          <a:solidFill>
            <a:srgbClr val="FF6600"/>
          </a:solidFill>
          <a:ln w="19050">
            <a:solidFill>
              <a:srgbClr val="000000"/>
            </a:solidFill>
            <a:miter lim="800000"/>
          </a:ln>
        </p:spPr>
        <p:txBody>
          <a:bodyPr vert="eaVert" wrap="square" lIns="86699" tIns="43349" rIns="86699" bIns="43349" numCol="1" anchor="t" anchorCtr="0" compatLnSpc="1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3790">
              <a:solidFill>
                <a:schemeClr val="bg2">
                  <a:lumMod val="75000"/>
                </a:schemeClr>
              </a:solidFill>
              <a:latin typeface="Arial" panose="020B0604020202020204" pitchFamily="34" charset="0"/>
            </a:endParaRPr>
          </a:p>
        </p:txBody>
      </p:sp>
      <p:grpSp>
        <p:nvGrpSpPr>
          <p:cNvPr id="1058" name="组合 1057"/>
          <p:cNvGrpSpPr/>
          <p:nvPr/>
        </p:nvGrpSpPr>
        <p:grpSpPr>
          <a:xfrm>
            <a:off x="10893592" y="3613881"/>
            <a:ext cx="646475" cy="383918"/>
            <a:chOff x="11489717" y="3812341"/>
            <a:chExt cx="681828" cy="404913"/>
          </a:xfrm>
        </p:grpSpPr>
        <p:cxnSp>
          <p:nvCxnSpPr>
            <p:cNvPr id="1059" name="直接箭头连接符 1058"/>
            <p:cNvCxnSpPr/>
            <p:nvPr/>
          </p:nvCxnSpPr>
          <p:spPr>
            <a:xfrm flipH="1">
              <a:off x="11489717" y="3843692"/>
              <a:ext cx="544260" cy="0"/>
            </a:xfrm>
            <a:prstGeom prst="straightConnector1">
              <a:avLst/>
            </a:prstGeom>
            <a:noFill/>
            <a:ln w="28575">
              <a:solidFill>
                <a:srgbClr val="0066FF"/>
              </a:solidFill>
              <a:round/>
              <a:headEnd w="lg" len="lg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060" name="Text Box 35"/>
            <p:cNvSpPr txBox="1">
              <a:spLocks noChangeArrowheads="1"/>
            </p:cNvSpPr>
            <p:nvPr/>
          </p:nvSpPr>
          <p:spPr bwMode="auto">
            <a:xfrm>
              <a:off x="11538354" y="3812341"/>
              <a:ext cx="633191" cy="4049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699" tIns="43349" rIns="86699" bIns="43349" numCol="1" anchor="t" anchorCtr="0" compatLnSpc="1"/>
            <a:lstStyle>
              <a:defPPr>
                <a:defRPr lang="zh-CN"/>
              </a:defPPr>
              <a:lvl1pPr marR="0" lvl="0" indent="0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600" b="0" i="0" u="none" strike="noStrike" cap="none" normalizeH="0" baseline="0">
                  <a:ln>
                    <a:noFill/>
                  </a:ln>
                  <a:solidFill>
                    <a:srgbClr val="0070C0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defRPr>
              </a:lvl1pPr>
            </a:lstStyle>
            <a:p>
              <a:r>
                <a:rPr lang="en-US" altLang="zh-CN" sz="1515" dirty="0" err="1">
                  <a:solidFill>
                    <a:srgbClr val="0066FF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IR</a:t>
              </a:r>
              <a:r>
                <a:rPr lang="en-US" altLang="zh-CN" sz="1515" baseline="-25000" dirty="0" err="1">
                  <a:solidFill>
                    <a:srgbClr val="0066FF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out</a:t>
              </a:r>
              <a:endParaRPr lang="en-US" altLang="zh-CN" sz="1515" baseline="-25000" dirty="0">
                <a:solidFill>
                  <a:srgbClr val="0066FF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</p:grpSp>
      <p:grpSp>
        <p:nvGrpSpPr>
          <p:cNvPr id="1061" name="组合 1060"/>
          <p:cNvGrpSpPr/>
          <p:nvPr/>
        </p:nvGrpSpPr>
        <p:grpSpPr>
          <a:xfrm>
            <a:off x="10890398" y="4636217"/>
            <a:ext cx="698792" cy="383917"/>
            <a:chOff x="11489715" y="4891227"/>
            <a:chExt cx="737008" cy="404913"/>
          </a:xfrm>
        </p:grpSpPr>
        <p:cxnSp>
          <p:nvCxnSpPr>
            <p:cNvPr id="1062" name="直接箭头连接符 1061"/>
            <p:cNvCxnSpPr/>
            <p:nvPr/>
          </p:nvCxnSpPr>
          <p:spPr>
            <a:xfrm flipH="1">
              <a:off x="11489715" y="5204086"/>
              <a:ext cx="544260" cy="0"/>
            </a:xfrm>
            <a:prstGeom prst="straightConnector1">
              <a:avLst/>
            </a:prstGeom>
            <a:noFill/>
            <a:ln w="28575">
              <a:solidFill>
                <a:srgbClr val="0066FF"/>
              </a:solidFill>
              <a:round/>
              <a:headEnd w="lg" len="lg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063" name="Text Box 28"/>
            <p:cNvSpPr txBox="1">
              <a:spLocks noChangeArrowheads="1"/>
            </p:cNvSpPr>
            <p:nvPr/>
          </p:nvSpPr>
          <p:spPr bwMode="auto">
            <a:xfrm>
              <a:off x="11555746" y="4891227"/>
              <a:ext cx="670977" cy="4049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699" tIns="43349" rIns="86699" bIns="43349" numCol="1" anchor="t" anchorCtr="0" compatLnSpc="1"/>
            <a:lstStyle/>
            <a:p>
              <a:pPr defTabSz="866775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515" dirty="0">
                  <a:solidFill>
                    <a:srgbClr val="0066FF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R1</a:t>
              </a:r>
              <a:r>
                <a:rPr lang="en-US" altLang="zh-CN" sz="1515" baseline="-25000" dirty="0">
                  <a:solidFill>
                    <a:srgbClr val="0066FF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in</a:t>
              </a:r>
              <a:endParaRPr lang="en-US" altLang="zh-CN" sz="3790" baseline="-25000" dirty="0">
                <a:solidFill>
                  <a:srgbClr val="0066FF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</p:grpSp>
      <p:sp>
        <p:nvSpPr>
          <p:cNvPr id="1064" name="矩形 1063"/>
          <p:cNvSpPr/>
          <p:nvPr/>
        </p:nvSpPr>
        <p:spPr>
          <a:xfrm>
            <a:off x="1180323" y="1093624"/>
            <a:ext cx="2922595" cy="5592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>
              <a:spcBef>
                <a:spcPts val="570"/>
              </a:spcBef>
              <a:spcAft>
                <a:spcPts val="570"/>
              </a:spcAft>
            </a:pPr>
            <a:r>
              <a:rPr lang="en-US" altLang="zh-CN" sz="3035" b="1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Arial" panose="020B0604020202020204" pitchFamily="34" charset="0"/>
              </a:rPr>
              <a:t>MOVE R1,10</a:t>
            </a:r>
          </a:p>
        </p:txBody>
      </p:sp>
      <p:grpSp>
        <p:nvGrpSpPr>
          <p:cNvPr id="255" name="组合 254"/>
          <p:cNvGrpSpPr/>
          <p:nvPr/>
        </p:nvGrpSpPr>
        <p:grpSpPr>
          <a:xfrm>
            <a:off x="1589424" y="5588977"/>
            <a:ext cx="3728739" cy="579957"/>
            <a:chOff x="371537" y="4732301"/>
            <a:chExt cx="2678518" cy="579957"/>
          </a:xfrm>
        </p:grpSpPr>
        <p:sp>
          <p:nvSpPr>
            <p:cNvPr id="256" name="矩形 255"/>
            <p:cNvSpPr/>
            <p:nvPr/>
          </p:nvSpPr>
          <p:spPr>
            <a:xfrm>
              <a:off x="371537" y="4732301"/>
              <a:ext cx="2678518" cy="579957"/>
            </a:xfrm>
            <a:prstGeom prst="rect">
              <a:avLst/>
            </a:prstGeom>
            <a:solidFill>
              <a:schemeClr val="tx1"/>
            </a:soli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7" name="矩形 256"/>
            <p:cNvSpPr/>
            <p:nvPr/>
          </p:nvSpPr>
          <p:spPr>
            <a:xfrm>
              <a:off x="455430" y="4822224"/>
              <a:ext cx="2535663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不同寻址方式执行周期不同</a:t>
              </a:r>
              <a:r>
                <a:rPr lang="en-US" altLang="zh-CN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!</a:t>
              </a:r>
              <a:endPara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58" name="矩形 257"/>
          <p:cNvSpPr/>
          <p:nvPr/>
        </p:nvSpPr>
        <p:spPr>
          <a:xfrm>
            <a:off x="9213543" y="4547527"/>
            <a:ext cx="537327" cy="3657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700">
              <a:lnSpc>
                <a:spcPts val="1975"/>
              </a:lnSpc>
            </a:pPr>
            <a:r>
              <a:rPr lang="zh-CN" altLang="en-US" sz="2655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Black" panose="020B0A02040204020203" pitchFamily="34" charset="0"/>
              </a:rPr>
              <a:t>①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610" y="1885950"/>
            <a:ext cx="3613150" cy="6731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repeatCount="2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2" repeatCount="2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1000"/>
                                        <p:tgtEl>
                                          <p:spTgt spid="1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1000"/>
                                        <p:tgtEl>
                                          <p:spTgt spid="10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1000"/>
                                        <p:tgtEl>
                                          <p:spTgt spid="1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000"/>
                            </p:stCondLst>
                            <p:childTnLst>
                              <p:par>
                                <p:cTn id="30" presetID="22" presetClass="entr" presetSubtype="2" repeatCount="2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10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4500"/>
                            </p:stCondLst>
                            <p:childTnLst>
                              <p:par>
                                <p:cTn id="3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500"/>
                            </p:stCondLst>
                            <p:childTnLst>
                              <p:par>
                                <p:cTn id="37" presetID="35" presetClass="emph" presetSubtype="0" repeatCount="3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8" dur="1000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500"/>
                            </p:stCondLst>
                            <p:childTnLst>
                              <p:par>
                                <p:cTn id="40" presetID="22" presetClass="entr" presetSubtype="8" repeatCount="2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0" grpId="0"/>
      <p:bldP spid="1051" grpId="0" animBg="1"/>
      <p:bldP spid="1052" grpId="0" animBg="1"/>
      <p:bldP spid="1056" grpId="0" animBg="1"/>
      <p:bldP spid="1057" grpId="0" animBg="1"/>
      <p:bldP spid="258" grpId="0"/>
      <p:bldP spid="258" grpId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单总线结构</a:t>
            </a:r>
            <a:r>
              <a:rPr lang="en-US" altLang="zh-CN" dirty="0"/>
              <a:t>CPU  </a:t>
            </a:r>
            <a:r>
              <a:rPr lang="zh-CN" altLang="en-US" dirty="0"/>
              <a:t>  </a:t>
            </a:r>
            <a:r>
              <a:rPr lang="en-US" altLang="zh-CN" dirty="0"/>
              <a:t>ADD</a:t>
            </a:r>
            <a:r>
              <a:rPr lang="zh-CN" altLang="en-US" dirty="0"/>
              <a:t>指令执行数据通路</a:t>
            </a:r>
          </a:p>
        </p:txBody>
      </p:sp>
      <p:sp>
        <p:nvSpPr>
          <p:cNvPr id="256" name="Rectangle 115"/>
          <p:cNvSpPr>
            <a:spLocks noChangeArrowheads="1"/>
          </p:cNvSpPr>
          <p:nvPr/>
        </p:nvSpPr>
        <p:spPr bwMode="auto">
          <a:xfrm>
            <a:off x="10161217" y="1518495"/>
            <a:ext cx="1285044" cy="5897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pPr defTabSz="866775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705" dirty="0">
                <a:solidFill>
                  <a:schemeClr val="bg2">
                    <a:lumMod val="7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…</a:t>
            </a:r>
            <a:endParaRPr lang="en-US" altLang="zh-CN" sz="3790" dirty="0">
              <a:solidFill>
                <a:schemeClr val="bg2">
                  <a:lumMod val="75000"/>
                </a:schemeClr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257" name="Rectangle 110"/>
          <p:cNvSpPr>
            <a:spLocks noChangeArrowheads="1"/>
          </p:cNvSpPr>
          <p:nvPr/>
        </p:nvSpPr>
        <p:spPr bwMode="auto">
          <a:xfrm>
            <a:off x="6425821" y="1259215"/>
            <a:ext cx="5332992" cy="4982062"/>
          </a:xfrm>
          <a:prstGeom prst="rect">
            <a:avLst/>
          </a:prstGeom>
          <a:solidFill>
            <a:srgbClr val="FFFFCC"/>
          </a:solidFill>
          <a:ln w="9525">
            <a:solidFill>
              <a:schemeClr val="accent1">
                <a:lumMod val="50000"/>
              </a:schemeClr>
            </a:solidFill>
            <a:prstDash val="dash"/>
            <a:miter lim="800000"/>
          </a:ln>
        </p:spPr>
        <p:txBody>
          <a:bodyPr vert="horz" wrap="square" lIns="86699" tIns="43349" rIns="86699" bIns="43349" numCol="1" anchor="t" anchorCtr="0" compatLnSpc="1"/>
          <a:lstStyle/>
          <a:p>
            <a:endParaRPr lang="zh-CN" altLang="en-US" sz="3790"/>
          </a:p>
        </p:txBody>
      </p:sp>
      <p:sp>
        <p:nvSpPr>
          <p:cNvPr id="258" name="Text Box 109"/>
          <p:cNvSpPr txBox="1">
            <a:spLocks noChangeArrowheads="1"/>
          </p:cNvSpPr>
          <p:nvPr/>
        </p:nvSpPr>
        <p:spPr bwMode="auto">
          <a:xfrm>
            <a:off x="8370910" y="1211447"/>
            <a:ext cx="758321" cy="3225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pPr defTabSz="866775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1515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总线</a:t>
            </a:r>
            <a:endParaRPr lang="zh-CN" altLang="en-US" sz="379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9" name="Rectangle 104"/>
          <p:cNvSpPr>
            <a:spLocks noChangeArrowheads="1"/>
          </p:cNvSpPr>
          <p:nvPr/>
        </p:nvSpPr>
        <p:spPr bwMode="auto">
          <a:xfrm>
            <a:off x="9810262" y="5529553"/>
            <a:ext cx="1077271" cy="40459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705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R2</a:t>
            </a:r>
          </a:p>
        </p:txBody>
      </p:sp>
      <p:sp>
        <p:nvSpPr>
          <p:cNvPr id="260" name="Rectangle 129"/>
          <p:cNvSpPr>
            <a:spLocks noChangeArrowheads="1"/>
          </p:cNvSpPr>
          <p:nvPr/>
        </p:nvSpPr>
        <p:spPr bwMode="auto">
          <a:xfrm>
            <a:off x="5437174" y="2159943"/>
            <a:ext cx="810414" cy="1491370"/>
          </a:xfrm>
          <a:prstGeom prst="rect">
            <a:avLst/>
          </a:prstGeom>
          <a:solidFill>
            <a:schemeClr val="bg1"/>
          </a:solidFill>
          <a:ln w="28575">
            <a:solidFill>
              <a:srgbClr val="000000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86699" tIns="43349" rIns="86699" bIns="43349" numCol="1" anchor="ctr" anchorCtr="1" compatLnSpc="1"/>
          <a:lstStyle/>
          <a:p>
            <a:pPr algn="ctr" defTabSz="866775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515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MEM</a:t>
            </a:r>
            <a:endParaRPr lang="en-US" altLang="zh-CN" sz="3790" dirty="0"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261" name="任意多边形: 形状 296"/>
          <p:cNvSpPr/>
          <p:nvPr/>
        </p:nvSpPr>
        <p:spPr>
          <a:xfrm rot="5400000">
            <a:off x="7177973" y="4054462"/>
            <a:ext cx="459202" cy="1265333"/>
          </a:xfrm>
          <a:custGeom>
            <a:avLst/>
            <a:gdLst>
              <a:gd name="connsiteX0" fmla="*/ 0 w 375612"/>
              <a:gd name="connsiteY0" fmla="*/ 0 h 683490"/>
              <a:gd name="connsiteX1" fmla="*/ 375612 w 375612"/>
              <a:gd name="connsiteY1" fmla="*/ 237066 h 683490"/>
              <a:gd name="connsiteX2" fmla="*/ 375612 w 375612"/>
              <a:gd name="connsiteY2" fmla="*/ 467975 h 683490"/>
              <a:gd name="connsiteX3" fmla="*/ 6157 w 375612"/>
              <a:gd name="connsiteY3" fmla="*/ 683490 h 683490"/>
              <a:gd name="connsiteX4" fmla="*/ 6157 w 375612"/>
              <a:gd name="connsiteY4" fmla="*/ 406400 h 683490"/>
              <a:gd name="connsiteX5" fmla="*/ 70812 w 375612"/>
              <a:gd name="connsiteY5" fmla="*/ 341745 h 683490"/>
              <a:gd name="connsiteX6" fmla="*/ 9236 w 375612"/>
              <a:gd name="connsiteY6" fmla="*/ 280169 h 683490"/>
              <a:gd name="connsiteX7" fmla="*/ 0 w 375612"/>
              <a:gd name="connsiteY7" fmla="*/ 0 h 683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5612" h="683490">
                <a:moveTo>
                  <a:pt x="0" y="0"/>
                </a:moveTo>
                <a:lnTo>
                  <a:pt x="375612" y="237066"/>
                </a:lnTo>
                <a:lnTo>
                  <a:pt x="375612" y="467975"/>
                </a:lnTo>
                <a:lnTo>
                  <a:pt x="6157" y="683490"/>
                </a:lnTo>
                <a:lnTo>
                  <a:pt x="6157" y="406400"/>
                </a:lnTo>
                <a:lnTo>
                  <a:pt x="70812" y="341745"/>
                </a:lnTo>
                <a:lnTo>
                  <a:pt x="9236" y="280169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5" dirty="0">
              <a:solidFill>
                <a:schemeClr val="tx1"/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262" name="Rectangle 104"/>
          <p:cNvSpPr>
            <a:spLocks noChangeArrowheads="1"/>
          </p:cNvSpPr>
          <p:nvPr/>
        </p:nvSpPr>
        <p:spPr bwMode="auto">
          <a:xfrm>
            <a:off x="9810262" y="4806475"/>
            <a:ext cx="1077271" cy="40459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705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R1</a:t>
            </a:r>
          </a:p>
        </p:txBody>
      </p:sp>
      <p:sp>
        <p:nvSpPr>
          <p:cNvPr id="263" name="Rectangle 104"/>
          <p:cNvSpPr>
            <a:spLocks noChangeArrowheads="1"/>
          </p:cNvSpPr>
          <p:nvPr/>
        </p:nvSpPr>
        <p:spPr bwMode="auto">
          <a:xfrm>
            <a:off x="9810262" y="4083398"/>
            <a:ext cx="1077271" cy="40459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705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R0</a:t>
            </a:r>
          </a:p>
        </p:txBody>
      </p:sp>
      <p:sp>
        <p:nvSpPr>
          <p:cNvPr id="264" name="Rectangle 104"/>
          <p:cNvSpPr>
            <a:spLocks noChangeArrowheads="1"/>
          </p:cNvSpPr>
          <p:nvPr/>
        </p:nvSpPr>
        <p:spPr bwMode="auto">
          <a:xfrm>
            <a:off x="9810262" y="3360320"/>
            <a:ext cx="1077271" cy="40459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705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IR</a:t>
            </a:r>
          </a:p>
        </p:txBody>
      </p:sp>
      <p:sp>
        <p:nvSpPr>
          <p:cNvPr id="265" name="Rectangle 104"/>
          <p:cNvSpPr>
            <a:spLocks noChangeArrowheads="1"/>
          </p:cNvSpPr>
          <p:nvPr/>
        </p:nvSpPr>
        <p:spPr bwMode="auto">
          <a:xfrm>
            <a:off x="9567039" y="2646736"/>
            <a:ext cx="602150" cy="40459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40" b="1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ID</a:t>
            </a:r>
          </a:p>
        </p:txBody>
      </p:sp>
      <p:sp>
        <p:nvSpPr>
          <p:cNvPr id="266" name="Rectangle 104"/>
          <p:cNvSpPr>
            <a:spLocks noChangeArrowheads="1"/>
          </p:cNvSpPr>
          <p:nvPr/>
        </p:nvSpPr>
        <p:spPr bwMode="auto">
          <a:xfrm>
            <a:off x="9573556" y="1914742"/>
            <a:ext cx="1550066" cy="40459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40" b="1" dirty="0">
                <a:solidFill>
                  <a:schemeClr val="tx1"/>
                </a:solidFill>
                <a:latin typeface="Segoe UI Black" panose="020B0A02040204020203" pitchFamily="34" charset="0"/>
                <a:ea typeface="微软雅黑" panose="020B0503020204020204" pitchFamily="34" charset="-122"/>
                <a:cs typeface="Segoe UI Black" panose="020B0A02040204020203" pitchFamily="34" charset="0"/>
              </a:rPr>
              <a:t>操作控制器</a:t>
            </a:r>
            <a:endParaRPr lang="en-US" altLang="zh-CN" sz="1140" b="1" dirty="0">
              <a:solidFill>
                <a:schemeClr val="tx1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267" name="矩形 266"/>
          <p:cNvSpPr/>
          <p:nvPr/>
        </p:nvSpPr>
        <p:spPr>
          <a:xfrm>
            <a:off x="7100568" y="4507742"/>
            <a:ext cx="628698" cy="3550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705" b="1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ALU</a:t>
            </a:r>
            <a:endParaRPr lang="zh-CN" altLang="en-US" sz="1705" b="1" dirty="0"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268" name="Line 7"/>
          <p:cNvSpPr>
            <a:spLocks noChangeShapeType="1"/>
          </p:cNvSpPr>
          <p:nvPr/>
        </p:nvSpPr>
        <p:spPr bwMode="auto">
          <a:xfrm>
            <a:off x="9074688" y="3501775"/>
            <a:ext cx="728681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endParaRPr lang="zh-CN" altLang="en-US" sz="3790">
              <a:solidFill>
                <a:schemeClr val="bg2">
                  <a:lumMod val="75000"/>
                </a:schemeClr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cxnSp>
        <p:nvCxnSpPr>
          <p:cNvPr id="269" name="直接连接符 268"/>
          <p:cNvCxnSpPr/>
          <p:nvPr/>
        </p:nvCxnSpPr>
        <p:spPr>
          <a:xfrm flipH="1">
            <a:off x="9074689" y="3666466"/>
            <a:ext cx="728683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70" name="等腰三角形 269"/>
          <p:cNvSpPr/>
          <p:nvPr/>
        </p:nvSpPr>
        <p:spPr>
          <a:xfrm rot="16200000">
            <a:off x="9336372" y="3595960"/>
            <a:ext cx="150880" cy="141013"/>
          </a:xfrm>
          <a:prstGeom prst="triangle">
            <a:avLst/>
          </a:prstGeom>
          <a:solidFill>
            <a:schemeClr val="bg1"/>
          </a:solidFill>
          <a:ln w="19050">
            <a:solidFill>
              <a:srgbClr val="000000"/>
            </a:solidFill>
            <a:round/>
            <a:tailEnd type="triangle" w="lg" len="lg"/>
          </a:ln>
        </p:spPr>
        <p:txBody>
          <a:bodyPr vert="horz" wrap="square" lIns="86699" tIns="43349" rIns="86699" bIns="43349" numCol="1" anchor="t" anchorCtr="0" compatLnSpc="1"/>
          <a:lstStyle/>
          <a:p>
            <a:endParaRPr lang="zh-CN" altLang="en-US" sz="3790">
              <a:solidFill>
                <a:schemeClr val="bg2">
                  <a:lumMod val="75000"/>
                </a:schemeClr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271" name="Line 7"/>
          <p:cNvSpPr>
            <a:spLocks noChangeShapeType="1"/>
          </p:cNvSpPr>
          <p:nvPr/>
        </p:nvSpPr>
        <p:spPr bwMode="auto">
          <a:xfrm>
            <a:off x="9074076" y="4219142"/>
            <a:ext cx="728681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endParaRPr lang="zh-CN" altLang="en-US" sz="3790">
              <a:solidFill>
                <a:schemeClr val="bg2">
                  <a:lumMod val="75000"/>
                </a:schemeClr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cxnSp>
        <p:nvCxnSpPr>
          <p:cNvPr id="272" name="直接连接符 271"/>
          <p:cNvCxnSpPr/>
          <p:nvPr/>
        </p:nvCxnSpPr>
        <p:spPr>
          <a:xfrm flipH="1">
            <a:off x="9074078" y="4383834"/>
            <a:ext cx="728683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73" name="等腰三角形 272"/>
          <p:cNvSpPr/>
          <p:nvPr/>
        </p:nvSpPr>
        <p:spPr>
          <a:xfrm rot="16200000">
            <a:off x="9335761" y="4313328"/>
            <a:ext cx="150880" cy="141013"/>
          </a:xfrm>
          <a:prstGeom prst="triangle">
            <a:avLst/>
          </a:prstGeom>
          <a:solidFill>
            <a:schemeClr val="bg1"/>
          </a:solidFill>
          <a:ln w="19050">
            <a:solidFill>
              <a:srgbClr val="000000"/>
            </a:solidFill>
            <a:round/>
            <a:tailEnd type="triangle" w="lg" len="lg"/>
          </a:ln>
        </p:spPr>
        <p:txBody>
          <a:bodyPr vert="horz" wrap="square" lIns="86699" tIns="43349" rIns="86699" bIns="43349" numCol="1" anchor="t" anchorCtr="0" compatLnSpc="1"/>
          <a:lstStyle/>
          <a:p>
            <a:pPr algn="ctr"/>
            <a:endParaRPr lang="zh-CN" altLang="en-US" sz="3790">
              <a:solidFill>
                <a:schemeClr val="bg2">
                  <a:lumMod val="75000"/>
                </a:schemeClr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cxnSp>
        <p:nvCxnSpPr>
          <p:cNvPr id="274" name="直接连接符 273"/>
          <p:cNvCxnSpPr/>
          <p:nvPr/>
        </p:nvCxnSpPr>
        <p:spPr>
          <a:xfrm flipH="1">
            <a:off x="6247589" y="3111831"/>
            <a:ext cx="1046745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75" name="等腰三角形 274"/>
          <p:cNvSpPr/>
          <p:nvPr/>
        </p:nvSpPr>
        <p:spPr>
          <a:xfrm rot="16200000">
            <a:off x="6673805" y="3032294"/>
            <a:ext cx="150880" cy="141013"/>
          </a:xfrm>
          <a:prstGeom prst="triangle">
            <a:avLst/>
          </a:prstGeom>
          <a:solidFill>
            <a:schemeClr val="bg1"/>
          </a:solidFill>
          <a:ln w="19050">
            <a:solidFill>
              <a:srgbClr val="000000"/>
            </a:solidFill>
            <a:round/>
            <a:tailEnd type="triangle" w="lg" len="lg"/>
          </a:ln>
        </p:spPr>
        <p:txBody>
          <a:bodyPr vert="horz" wrap="square" lIns="86699" tIns="43349" rIns="86699" bIns="43349" numCol="1" anchor="t" anchorCtr="0" compatLnSpc="1"/>
          <a:lstStyle/>
          <a:p>
            <a:pPr algn="ctr"/>
            <a:endParaRPr lang="zh-CN" altLang="en-US" sz="3790">
              <a:solidFill>
                <a:schemeClr val="bg2">
                  <a:lumMod val="75000"/>
                </a:schemeClr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276" name="Line 7"/>
          <p:cNvSpPr>
            <a:spLocks noChangeShapeType="1"/>
          </p:cNvSpPr>
          <p:nvPr/>
        </p:nvSpPr>
        <p:spPr bwMode="auto">
          <a:xfrm>
            <a:off x="6265651" y="3259677"/>
            <a:ext cx="1046744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endParaRPr lang="zh-CN" altLang="en-US" sz="3790">
              <a:solidFill>
                <a:schemeClr val="bg2">
                  <a:lumMod val="75000"/>
                </a:schemeClr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277" name="Line 7"/>
          <p:cNvSpPr>
            <a:spLocks noChangeShapeType="1"/>
          </p:cNvSpPr>
          <p:nvPr/>
        </p:nvSpPr>
        <p:spPr bwMode="auto">
          <a:xfrm>
            <a:off x="9074076" y="4942272"/>
            <a:ext cx="728681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endParaRPr lang="zh-CN" altLang="en-US" sz="3790">
              <a:solidFill>
                <a:schemeClr val="bg2">
                  <a:lumMod val="75000"/>
                </a:schemeClr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cxnSp>
        <p:nvCxnSpPr>
          <p:cNvPr id="278" name="直接连接符 277"/>
          <p:cNvCxnSpPr/>
          <p:nvPr/>
        </p:nvCxnSpPr>
        <p:spPr>
          <a:xfrm flipH="1">
            <a:off x="9074077" y="5106962"/>
            <a:ext cx="728683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79" name="等腰三角形 278"/>
          <p:cNvSpPr/>
          <p:nvPr/>
        </p:nvSpPr>
        <p:spPr>
          <a:xfrm rot="16200000">
            <a:off x="9335760" y="5027426"/>
            <a:ext cx="150880" cy="141013"/>
          </a:xfrm>
          <a:prstGeom prst="triangle">
            <a:avLst/>
          </a:prstGeom>
          <a:solidFill>
            <a:schemeClr val="bg1"/>
          </a:solidFill>
          <a:ln w="19050">
            <a:solidFill>
              <a:srgbClr val="000000"/>
            </a:solidFill>
            <a:round/>
            <a:tailEnd type="triangle" w="lg" len="lg"/>
          </a:ln>
        </p:spPr>
        <p:txBody>
          <a:bodyPr vert="horz" wrap="square" lIns="86699" tIns="43349" rIns="86699" bIns="43349" numCol="1" anchor="t" anchorCtr="0" compatLnSpc="1"/>
          <a:lstStyle/>
          <a:p>
            <a:endParaRPr lang="zh-CN" altLang="en-US" sz="3790">
              <a:solidFill>
                <a:schemeClr val="bg2">
                  <a:lumMod val="75000"/>
                </a:schemeClr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280" name="Line 7"/>
          <p:cNvSpPr>
            <a:spLocks noChangeShapeType="1"/>
          </p:cNvSpPr>
          <p:nvPr/>
        </p:nvSpPr>
        <p:spPr bwMode="auto">
          <a:xfrm>
            <a:off x="9074076" y="5665402"/>
            <a:ext cx="728681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endParaRPr lang="zh-CN" altLang="en-US" sz="3790">
              <a:solidFill>
                <a:schemeClr val="bg2">
                  <a:lumMod val="75000"/>
                </a:schemeClr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cxnSp>
        <p:nvCxnSpPr>
          <p:cNvPr id="281" name="直接连接符 280"/>
          <p:cNvCxnSpPr/>
          <p:nvPr/>
        </p:nvCxnSpPr>
        <p:spPr>
          <a:xfrm flipH="1">
            <a:off x="9074077" y="5830092"/>
            <a:ext cx="728683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82" name="等腰三角形 281"/>
          <p:cNvSpPr/>
          <p:nvPr/>
        </p:nvSpPr>
        <p:spPr>
          <a:xfrm rot="16200000">
            <a:off x="9335760" y="5759587"/>
            <a:ext cx="150880" cy="141013"/>
          </a:xfrm>
          <a:prstGeom prst="triangle">
            <a:avLst/>
          </a:prstGeom>
          <a:solidFill>
            <a:schemeClr val="bg1"/>
          </a:solidFill>
          <a:ln w="19050">
            <a:solidFill>
              <a:srgbClr val="000000"/>
            </a:solidFill>
            <a:round/>
            <a:tailEnd type="triangle" w="lg" len="lg"/>
          </a:ln>
        </p:spPr>
        <p:txBody>
          <a:bodyPr vert="horz" wrap="square" lIns="86699" tIns="43349" rIns="86699" bIns="43349" numCol="1" anchor="t" anchorCtr="0" compatLnSpc="1"/>
          <a:lstStyle/>
          <a:p>
            <a:endParaRPr lang="zh-CN" altLang="en-US" sz="3790">
              <a:solidFill>
                <a:schemeClr val="bg2">
                  <a:lumMod val="75000"/>
                </a:schemeClr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283" name="Line 7"/>
          <p:cNvSpPr>
            <a:spLocks noChangeShapeType="1"/>
          </p:cNvSpPr>
          <p:nvPr/>
        </p:nvSpPr>
        <p:spPr bwMode="auto">
          <a:xfrm rot="16200000">
            <a:off x="9790848" y="3216698"/>
            <a:ext cx="310350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endParaRPr lang="zh-CN" altLang="en-US" sz="3790"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284" name="Line 7"/>
          <p:cNvSpPr>
            <a:spLocks noChangeShapeType="1"/>
          </p:cNvSpPr>
          <p:nvPr/>
        </p:nvSpPr>
        <p:spPr bwMode="auto">
          <a:xfrm rot="16200000">
            <a:off x="9712939" y="2489623"/>
            <a:ext cx="310350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endParaRPr lang="zh-CN" altLang="en-US" sz="3790"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285" name="Line 7"/>
          <p:cNvSpPr>
            <a:spLocks noChangeShapeType="1"/>
          </p:cNvSpPr>
          <p:nvPr/>
        </p:nvSpPr>
        <p:spPr bwMode="auto">
          <a:xfrm rot="16200000">
            <a:off x="10521361" y="2494297"/>
            <a:ext cx="310350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endParaRPr lang="zh-CN" altLang="en-US" sz="3790"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286" name="Rectangle 104"/>
          <p:cNvSpPr>
            <a:spLocks noChangeArrowheads="1"/>
          </p:cNvSpPr>
          <p:nvPr/>
        </p:nvSpPr>
        <p:spPr bwMode="auto">
          <a:xfrm>
            <a:off x="10258306" y="2645923"/>
            <a:ext cx="858666" cy="40459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40" b="1" dirty="0">
                <a:solidFill>
                  <a:schemeClr val="tx1"/>
                </a:solidFill>
                <a:latin typeface="Segoe UI Black" panose="020B0A02040204020203" pitchFamily="34" charset="0"/>
                <a:ea typeface="微软雅黑" panose="020B0503020204020204" pitchFamily="34" charset="-122"/>
                <a:cs typeface="Segoe UI Black" panose="020B0A02040204020203" pitchFamily="34" charset="0"/>
              </a:rPr>
              <a:t>时序部件</a:t>
            </a:r>
            <a:endParaRPr lang="en-US" altLang="zh-CN" sz="1140" b="1" dirty="0">
              <a:solidFill>
                <a:schemeClr val="tx1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287" name="Line 7"/>
          <p:cNvSpPr>
            <a:spLocks noChangeShapeType="1"/>
          </p:cNvSpPr>
          <p:nvPr/>
        </p:nvSpPr>
        <p:spPr bwMode="auto">
          <a:xfrm flipH="1">
            <a:off x="8176063" y="1821340"/>
            <a:ext cx="792273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endParaRPr lang="zh-CN" altLang="en-US" sz="3790">
              <a:solidFill>
                <a:schemeClr val="bg2">
                  <a:lumMod val="75000"/>
                </a:schemeClr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cxnSp>
        <p:nvCxnSpPr>
          <p:cNvPr id="288" name="直接连接符 287"/>
          <p:cNvCxnSpPr/>
          <p:nvPr/>
        </p:nvCxnSpPr>
        <p:spPr>
          <a:xfrm>
            <a:off x="8184506" y="1986035"/>
            <a:ext cx="804233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89" name="等腰三角形 288"/>
          <p:cNvSpPr/>
          <p:nvPr/>
        </p:nvSpPr>
        <p:spPr>
          <a:xfrm rot="5400000" flipH="1">
            <a:off x="8498373" y="1915529"/>
            <a:ext cx="150880" cy="141013"/>
          </a:xfrm>
          <a:prstGeom prst="triangle">
            <a:avLst/>
          </a:prstGeom>
          <a:solidFill>
            <a:schemeClr val="bg1"/>
          </a:solidFill>
          <a:ln w="19050">
            <a:solidFill>
              <a:srgbClr val="000000"/>
            </a:solidFill>
            <a:round/>
            <a:tailEnd type="triangle" w="lg" len="lg"/>
          </a:ln>
        </p:spPr>
        <p:txBody>
          <a:bodyPr vert="horz" wrap="square" lIns="86699" tIns="43349" rIns="86699" bIns="43349" numCol="1" anchor="t" anchorCtr="0" compatLnSpc="1"/>
          <a:lstStyle/>
          <a:p>
            <a:endParaRPr lang="zh-CN" altLang="en-US" sz="3790">
              <a:solidFill>
                <a:schemeClr val="bg2">
                  <a:lumMod val="75000"/>
                </a:schemeClr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cxnSp>
        <p:nvCxnSpPr>
          <p:cNvPr id="290" name="直接连接符 289"/>
          <p:cNvCxnSpPr/>
          <p:nvPr/>
        </p:nvCxnSpPr>
        <p:spPr>
          <a:xfrm>
            <a:off x="8184505" y="3275035"/>
            <a:ext cx="783831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91" name="等腰三角形 290"/>
          <p:cNvSpPr/>
          <p:nvPr/>
        </p:nvSpPr>
        <p:spPr>
          <a:xfrm rot="5400000" flipH="1">
            <a:off x="8498373" y="3214780"/>
            <a:ext cx="150880" cy="141013"/>
          </a:xfrm>
          <a:prstGeom prst="triangle">
            <a:avLst/>
          </a:prstGeom>
          <a:solidFill>
            <a:schemeClr val="bg1"/>
          </a:solidFill>
          <a:ln w="19050">
            <a:solidFill>
              <a:srgbClr val="000000"/>
            </a:solidFill>
            <a:round/>
            <a:tailEnd type="triangle" w="lg" len="lg"/>
          </a:ln>
        </p:spPr>
        <p:txBody>
          <a:bodyPr vert="horz" wrap="square" lIns="86699" tIns="43349" rIns="86699" bIns="43349" numCol="1" anchor="t" anchorCtr="0" compatLnSpc="1"/>
          <a:lstStyle/>
          <a:p>
            <a:endParaRPr lang="zh-CN" altLang="en-US" sz="3790">
              <a:solidFill>
                <a:schemeClr val="bg2">
                  <a:lumMod val="75000"/>
                </a:schemeClr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cxnSp>
        <p:nvCxnSpPr>
          <p:cNvPr id="292" name="直接连接符 291"/>
          <p:cNvCxnSpPr>
            <a:stCxn id="303" idx="3"/>
          </p:cNvCxnSpPr>
          <p:nvPr/>
        </p:nvCxnSpPr>
        <p:spPr>
          <a:xfrm>
            <a:off x="7598194" y="5451846"/>
            <a:ext cx="1379295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93" name="等腰三角形 292"/>
          <p:cNvSpPr/>
          <p:nvPr/>
        </p:nvSpPr>
        <p:spPr>
          <a:xfrm rot="5400000" flipH="1">
            <a:off x="8200384" y="5383982"/>
            <a:ext cx="150880" cy="141013"/>
          </a:xfrm>
          <a:prstGeom prst="triangle">
            <a:avLst/>
          </a:prstGeom>
          <a:solidFill>
            <a:schemeClr val="bg1"/>
          </a:solidFill>
          <a:ln w="19050">
            <a:solidFill>
              <a:srgbClr val="000000"/>
            </a:solidFill>
            <a:round/>
            <a:tailEnd type="triangle" w="lg" len="lg"/>
          </a:ln>
        </p:spPr>
        <p:txBody>
          <a:bodyPr vert="horz" wrap="square" lIns="86699" tIns="43349" rIns="86699" bIns="43349" numCol="1" anchor="t" anchorCtr="0" compatLnSpc="1"/>
          <a:lstStyle/>
          <a:p>
            <a:endParaRPr lang="zh-CN" altLang="en-US" sz="3790">
              <a:solidFill>
                <a:schemeClr val="bg2">
                  <a:lumMod val="75000"/>
                </a:schemeClr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cxnSp>
        <p:nvCxnSpPr>
          <p:cNvPr id="294" name="直接连接符 293"/>
          <p:cNvCxnSpPr/>
          <p:nvPr/>
        </p:nvCxnSpPr>
        <p:spPr>
          <a:xfrm>
            <a:off x="7075797" y="4118091"/>
            <a:ext cx="0" cy="342803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95" name="Line 7"/>
          <p:cNvSpPr>
            <a:spLocks noChangeShapeType="1"/>
          </p:cNvSpPr>
          <p:nvPr/>
        </p:nvSpPr>
        <p:spPr bwMode="auto">
          <a:xfrm flipH="1">
            <a:off x="8164815" y="2311979"/>
            <a:ext cx="812675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endParaRPr lang="zh-CN" altLang="en-US" sz="3790">
              <a:solidFill>
                <a:schemeClr val="bg2">
                  <a:lumMod val="75000"/>
                </a:schemeClr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296" name="Rectangle 104"/>
          <p:cNvSpPr>
            <a:spLocks noChangeArrowheads="1"/>
          </p:cNvSpPr>
          <p:nvPr/>
        </p:nvSpPr>
        <p:spPr bwMode="auto">
          <a:xfrm>
            <a:off x="7328231" y="1672486"/>
            <a:ext cx="847833" cy="40459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705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PC</a:t>
            </a:r>
          </a:p>
        </p:txBody>
      </p:sp>
      <p:sp>
        <p:nvSpPr>
          <p:cNvPr id="297" name="Rectangle 104"/>
          <p:cNvSpPr>
            <a:spLocks noChangeArrowheads="1"/>
          </p:cNvSpPr>
          <p:nvPr/>
        </p:nvSpPr>
        <p:spPr bwMode="auto">
          <a:xfrm>
            <a:off x="7319444" y="2222870"/>
            <a:ext cx="847833" cy="40459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705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AR</a:t>
            </a:r>
          </a:p>
        </p:txBody>
      </p:sp>
      <p:sp>
        <p:nvSpPr>
          <p:cNvPr id="298" name="Rectangle 104"/>
          <p:cNvSpPr>
            <a:spLocks noChangeArrowheads="1"/>
          </p:cNvSpPr>
          <p:nvPr/>
        </p:nvSpPr>
        <p:spPr bwMode="auto">
          <a:xfrm>
            <a:off x="7319444" y="2999108"/>
            <a:ext cx="847833" cy="40459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705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DR</a:t>
            </a:r>
          </a:p>
        </p:txBody>
      </p:sp>
      <p:cxnSp>
        <p:nvCxnSpPr>
          <p:cNvPr id="299" name="直接连接符 298"/>
          <p:cNvCxnSpPr>
            <a:stCxn id="302" idx="1"/>
          </p:cNvCxnSpPr>
          <p:nvPr/>
        </p:nvCxnSpPr>
        <p:spPr>
          <a:xfrm>
            <a:off x="7773426" y="4201081"/>
            <a:ext cx="0" cy="257306"/>
          </a:xfrm>
          <a:prstGeom prst="line">
            <a:avLst/>
          </a:prstGeom>
          <a:noFill/>
          <a:ln w="19050" cap="sq">
            <a:solidFill>
              <a:srgbClr val="000000"/>
            </a:solidFill>
            <a:rou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00" name="Line 7"/>
          <p:cNvSpPr>
            <a:spLocks noChangeShapeType="1"/>
          </p:cNvSpPr>
          <p:nvPr/>
        </p:nvSpPr>
        <p:spPr bwMode="auto">
          <a:xfrm flipH="1">
            <a:off x="7328230" y="3922409"/>
            <a:ext cx="1649259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endParaRPr lang="zh-CN" altLang="en-US" sz="3790">
              <a:solidFill>
                <a:schemeClr val="bg2">
                  <a:lumMod val="75000"/>
                </a:schemeClr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301" name="Rectangle 104"/>
          <p:cNvSpPr>
            <a:spLocks noChangeArrowheads="1"/>
          </p:cNvSpPr>
          <p:nvPr/>
        </p:nvSpPr>
        <p:spPr bwMode="auto">
          <a:xfrm>
            <a:off x="6929040" y="3740595"/>
            <a:ext cx="399191" cy="40459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705" dirty="0">
                <a:solidFill>
                  <a:schemeClr val="bg2">
                    <a:lumMod val="7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X</a:t>
            </a:r>
          </a:p>
        </p:txBody>
      </p:sp>
      <p:sp>
        <p:nvSpPr>
          <p:cNvPr id="302" name="Line 7"/>
          <p:cNvSpPr>
            <a:spLocks noChangeShapeType="1"/>
          </p:cNvSpPr>
          <p:nvPr/>
        </p:nvSpPr>
        <p:spPr bwMode="auto">
          <a:xfrm flipH="1">
            <a:off x="7773426" y="4201080"/>
            <a:ext cx="1204064" cy="0"/>
          </a:xfrm>
          <a:prstGeom prst="line">
            <a:avLst/>
          </a:prstGeom>
          <a:noFill/>
          <a:ln w="19050" cap="sq">
            <a:solidFill>
              <a:srgbClr val="000000"/>
            </a:solidFill>
            <a:round/>
            <a:tailEnd type="non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endParaRPr lang="zh-CN" altLang="en-US" sz="3790">
              <a:solidFill>
                <a:schemeClr val="bg2">
                  <a:lumMod val="75000"/>
                </a:schemeClr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303" name="Rectangle 104"/>
          <p:cNvSpPr>
            <a:spLocks noChangeArrowheads="1"/>
          </p:cNvSpPr>
          <p:nvPr/>
        </p:nvSpPr>
        <p:spPr bwMode="auto">
          <a:xfrm>
            <a:off x="7199003" y="5249551"/>
            <a:ext cx="399191" cy="40459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515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Z</a:t>
            </a:r>
          </a:p>
        </p:txBody>
      </p:sp>
      <p:cxnSp>
        <p:nvCxnSpPr>
          <p:cNvPr id="304" name="直接连接符 303"/>
          <p:cNvCxnSpPr/>
          <p:nvPr/>
        </p:nvCxnSpPr>
        <p:spPr>
          <a:xfrm>
            <a:off x="7405944" y="4916729"/>
            <a:ext cx="0" cy="32259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05" name="Text Box 108"/>
          <p:cNvSpPr txBox="1">
            <a:spLocks noChangeArrowheads="1"/>
          </p:cNvSpPr>
          <p:nvPr/>
        </p:nvSpPr>
        <p:spPr bwMode="auto">
          <a:xfrm>
            <a:off x="6915745" y="4437462"/>
            <a:ext cx="289065" cy="2602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pPr defTabSz="866775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140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A</a:t>
            </a:r>
            <a:endParaRPr lang="en-US" altLang="zh-CN" sz="3790" dirty="0"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306" name="Text Box 107"/>
          <p:cNvSpPr txBox="1">
            <a:spLocks noChangeArrowheads="1"/>
          </p:cNvSpPr>
          <p:nvPr/>
        </p:nvSpPr>
        <p:spPr bwMode="auto">
          <a:xfrm>
            <a:off x="7646943" y="4425672"/>
            <a:ext cx="261145" cy="2485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pPr defTabSz="866775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140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B</a:t>
            </a:r>
            <a:endParaRPr lang="en-US" altLang="zh-CN" sz="3790" dirty="0"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307" name="Line 117"/>
          <p:cNvSpPr>
            <a:spLocks noChangeShapeType="1"/>
          </p:cNvSpPr>
          <p:nvPr/>
        </p:nvSpPr>
        <p:spPr bwMode="auto">
          <a:xfrm flipV="1">
            <a:off x="9790332" y="1638629"/>
            <a:ext cx="0" cy="276455"/>
          </a:xfrm>
          <a:prstGeom prst="line">
            <a:avLst/>
          </a:prstGeom>
          <a:noFill/>
          <a:ln w="12700">
            <a:solidFill>
              <a:srgbClr val="0066FF"/>
            </a:solidFill>
            <a:round/>
            <a:headEnd w="lg" len="lg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endParaRPr lang="zh-CN" altLang="en-US" sz="3790">
              <a:solidFill>
                <a:schemeClr val="bg2">
                  <a:lumMod val="75000"/>
                </a:schemeClr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308" name="Line 117"/>
          <p:cNvSpPr>
            <a:spLocks noChangeShapeType="1"/>
          </p:cNvSpPr>
          <p:nvPr/>
        </p:nvSpPr>
        <p:spPr bwMode="auto">
          <a:xfrm flipV="1">
            <a:off x="9926961" y="1638629"/>
            <a:ext cx="985" cy="276455"/>
          </a:xfrm>
          <a:prstGeom prst="line">
            <a:avLst/>
          </a:prstGeom>
          <a:noFill/>
          <a:ln w="12700">
            <a:solidFill>
              <a:schemeClr val="bg2">
                <a:lumMod val="50000"/>
              </a:schemeClr>
            </a:solidFill>
            <a:round/>
            <a:headEnd w="lg" len="lg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endParaRPr lang="zh-CN" altLang="en-US" sz="3790">
              <a:solidFill>
                <a:schemeClr val="bg2">
                  <a:lumMod val="75000"/>
                </a:schemeClr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309" name="Line 117"/>
          <p:cNvSpPr>
            <a:spLocks noChangeShapeType="1"/>
          </p:cNvSpPr>
          <p:nvPr/>
        </p:nvSpPr>
        <p:spPr bwMode="auto">
          <a:xfrm flipV="1">
            <a:off x="10758320" y="1638629"/>
            <a:ext cx="0" cy="276456"/>
          </a:xfrm>
          <a:prstGeom prst="line">
            <a:avLst/>
          </a:prstGeom>
          <a:noFill/>
          <a:ln w="12700">
            <a:solidFill>
              <a:schemeClr val="bg2">
                <a:lumMod val="50000"/>
              </a:schemeClr>
            </a:solidFill>
            <a:round/>
            <a:headEnd w="lg" len="lg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endParaRPr lang="zh-CN" altLang="en-US" sz="3790">
              <a:solidFill>
                <a:schemeClr val="bg2">
                  <a:lumMod val="75000"/>
                </a:schemeClr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310" name="Line 117"/>
          <p:cNvSpPr>
            <a:spLocks noChangeShapeType="1"/>
          </p:cNvSpPr>
          <p:nvPr/>
        </p:nvSpPr>
        <p:spPr bwMode="auto">
          <a:xfrm flipV="1">
            <a:off x="10903315" y="1641928"/>
            <a:ext cx="0" cy="273156"/>
          </a:xfrm>
          <a:prstGeom prst="line">
            <a:avLst/>
          </a:prstGeom>
          <a:noFill/>
          <a:ln w="12700">
            <a:solidFill>
              <a:srgbClr val="0066FF"/>
            </a:solidFill>
            <a:round/>
            <a:headEnd w="lg" len="lg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endParaRPr lang="zh-CN" altLang="en-US" sz="3790">
              <a:solidFill>
                <a:schemeClr val="bg2">
                  <a:lumMod val="75000"/>
                </a:schemeClr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cxnSp>
        <p:nvCxnSpPr>
          <p:cNvPr id="311" name="直接箭头连接符 310"/>
          <p:cNvCxnSpPr/>
          <p:nvPr/>
        </p:nvCxnSpPr>
        <p:spPr>
          <a:xfrm flipH="1">
            <a:off x="10893954" y="3481770"/>
            <a:ext cx="516039" cy="0"/>
          </a:xfrm>
          <a:prstGeom prst="straightConnector1">
            <a:avLst/>
          </a:prstGeom>
          <a:noFill/>
          <a:ln w="12700">
            <a:solidFill>
              <a:schemeClr val="bg2">
                <a:lumMod val="50000"/>
              </a:schemeClr>
            </a:solidFill>
            <a:round/>
            <a:headEnd w="lg" len="lg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2" name="直接箭头连接符 311"/>
          <p:cNvCxnSpPr/>
          <p:nvPr/>
        </p:nvCxnSpPr>
        <p:spPr>
          <a:xfrm flipH="1">
            <a:off x="10893954" y="3644578"/>
            <a:ext cx="516039" cy="0"/>
          </a:xfrm>
          <a:prstGeom prst="straightConnector1">
            <a:avLst/>
          </a:prstGeom>
          <a:noFill/>
          <a:ln w="12700">
            <a:solidFill>
              <a:schemeClr val="bg2">
                <a:lumMod val="50000"/>
              </a:schemeClr>
            </a:solidFill>
            <a:round/>
            <a:headEnd w="lg" len="lg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3" name="直接箭头连接符 312"/>
          <p:cNvCxnSpPr/>
          <p:nvPr/>
        </p:nvCxnSpPr>
        <p:spPr>
          <a:xfrm flipH="1">
            <a:off x="10893954" y="4204291"/>
            <a:ext cx="516039" cy="0"/>
          </a:xfrm>
          <a:prstGeom prst="straightConnector1">
            <a:avLst/>
          </a:prstGeom>
          <a:noFill/>
          <a:ln w="12700">
            <a:solidFill>
              <a:schemeClr val="bg2">
                <a:lumMod val="50000"/>
              </a:schemeClr>
            </a:solidFill>
            <a:round/>
            <a:headEnd w="lg" len="lg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4" name="直接箭头连接符 313"/>
          <p:cNvCxnSpPr/>
          <p:nvPr/>
        </p:nvCxnSpPr>
        <p:spPr>
          <a:xfrm flipH="1">
            <a:off x="10893954" y="4926812"/>
            <a:ext cx="516039" cy="0"/>
          </a:xfrm>
          <a:prstGeom prst="straightConnector1">
            <a:avLst/>
          </a:prstGeom>
          <a:noFill/>
          <a:ln w="12700">
            <a:solidFill>
              <a:schemeClr val="bg2">
                <a:lumMod val="50000"/>
              </a:schemeClr>
            </a:solidFill>
            <a:round/>
            <a:headEnd w="lg" len="lg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5" name="直接箭头连接符 314"/>
          <p:cNvCxnSpPr/>
          <p:nvPr/>
        </p:nvCxnSpPr>
        <p:spPr>
          <a:xfrm flipH="1">
            <a:off x="10893954" y="5089620"/>
            <a:ext cx="516039" cy="0"/>
          </a:xfrm>
          <a:prstGeom prst="straightConnector1">
            <a:avLst/>
          </a:prstGeom>
          <a:noFill/>
          <a:ln w="12700">
            <a:solidFill>
              <a:schemeClr val="bg2">
                <a:lumMod val="50000"/>
              </a:schemeClr>
            </a:solidFill>
            <a:round/>
            <a:headEnd w="lg" len="lg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6" name="直接箭头连接符 315"/>
          <p:cNvCxnSpPr/>
          <p:nvPr/>
        </p:nvCxnSpPr>
        <p:spPr>
          <a:xfrm flipH="1">
            <a:off x="10893954" y="5649334"/>
            <a:ext cx="516039" cy="0"/>
          </a:xfrm>
          <a:prstGeom prst="straightConnector1">
            <a:avLst/>
          </a:prstGeom>
          <a:noFill/>
          <a:ln w="12700">
            <a:solidFill>
              <a:schemeClr val="bg2">
                <a:lumMod val="50000"/>
              </a:schemeClr>
            </a:solidFill>
            <a:round/>
            <a:headEnd w="lg" len="lg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7" name="直接箭头连接符 316"/>
          <p:cNvCxnSpPr/>
          <p:nvPr/>
        </p:nvCxnSpPr>
        <p:spPr>
          <a:xfrm flipH="1">
            <a:off x="10893954" y="5812141"/>
            <a:ext cx="516039" cy="0"/>
          </a:xfrm>
          <a:prstGeom prst="straightConnector1">
            <a:avLst/>
          </a:prstGeom>
          <a:noFill/>
          <a:ln w="12700">
            <a:solidFill>
              <a:schemeClr val="bg2">
                <a:lumMod val="50000"/>
              </a:schemeClr>
            </a:solidFill>
            <a:round/>
            <a:headEnd w="lg" len="lg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318" name="组合 317"/>
          <p:cNvGrpSpPr/>
          <p:nvPr/>
        </p:nvGrpSpPr>
        <p:grpSpPr>
          <a:xfrm>
            <a:off x="5664148" y="1807015"/>
            <a:ext cx="3324590" cy="1892895"/>
            <a:chOff x="4361520" y="1522026"/>
            <a:chExt cx="3506404" cy="1996413"/>
          </a:xfrm>
        </p:grpSpPr>
        <p:cxnSp>
          <p:nvCxnSpPr>
            <p:cNvPr id="319" name="直接箭头连接符 318"/>
            <p:cNvCxnSpPr/>
            <p:nvPr/>
          </p:nvCxnSpPr>
          <p:spPr>
            <a:xfrm flipH="1">
              <a:off x="7017992" y="2278754"/>
              <a:ext cx="350678" cy="0"/>
            </a:xfrm>
            <a:prstGeom prst="straightConnector1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round/>
              <a:headEnd w="lg" len="lg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320" name="组合 319"/>
            <p:cNvGrpSpPr/>
            <p:nvPr/>
          </p:nvGrpSpPr>
          <p:grpSpPr>
            <a:xfrm>
              <a:off x="4361520" y="1522026"/>
              <a:ext cx="3506404" cy="1383693"/>
              <a:chOff x="4361520" y="1522026"/>
              <a:chExt cx="3506404" cy="1383693"/>
            </a:xfrm>
          </p:grpSpPr>
          <p:grpSp>
            <p:nvGrpSpPr>
              <p:cNvPr id="324" name="组合 323"/>
              <p:cNvGrpSpPr/>
              <p:nvPr/>
            </p:nvGrpSpPr>
            <p:grpSpPr>
              <a:xfrm>
                <a:off x="4361520" y="1522026"/>
                <a:ext cx="1748222" cy="358192"/>
                <a:chOff x="4361520" y="1522026"/>
                <a:chExt cx="1748222" cy="358192"/>
              </a:xfrm>
            </p:grpSpPr>
            <p:sp>
              <p:nvSpPr>
                <p:cNvPr id="328" name="Line 127"/>
                <p:cNvSpPr>
                  <a:spLocks noChangeShapeType="1"/>
                </p:cNvSpPr>
                <p:nvPr/>
              </p:nvSpPr>
              <p:spPr bwMode="auto">
                <a:xfrm>
                  <a:off x="4752538" y="1522026"/>
                  <a:ext cx="1039" cy="358192"/>
                </a:xfrm>
                <a:prstGeom prst="line">
                  <a:avLst/>
                </a:prstGeom>
                <a:noFill/>
                <a:ln w="12700">
                  <a:solidFill>
                    <a:schemeClr val="bg2">
                      <a:lumMod val="50000"/>
                    </a:schemeClr>
                  </a:solidFill>
                  <a:round/>
                  <a:headEnd w="lg" len="lg"/>
                  <a:tailEnd type="stealth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86699" tIns="43349" rIns="86699" bIns="43349" numCol="1" anchor="t" anchorCtr="0" compatLnSpc="1"/>
                <a:lstStyle/>
                <a:p>
                  <a:endParaRPr lang="zh-CN" altLang="en-US" sz="3790">
                    <a:solidFill>
                      <a:schemeClr val="bg2">
                        <a:lumMod val="75000"/>
                      </a:schemeClr>
                    </a:solidFill>
                    <a:latin typeface="Segoe UI Black" panose="020B0A02040204020203" pitchFamily="34" charset="0"/>
                    <a:cs typeface="Segoe UI Black" panose="020B0A02040204020203" pitchFamily="34" charset="0"/>
                  </a:endParaRPr>
                </a:p>
              </p:txBody>
            </p:sp>
            <p:sp>
              <p:nvSpPr>
                <p:cNvPr id="329" name="Line 127"/>
                <p:cNvSpPr>
                  <a:spLocks noChangeShapeType="1"/>
                </p:cNvSpPr>
                <p:nvPr/>
              </p:nvSpPr>
              <p:spPr bwMode="auto">
                <a:xfrm>
                  <a:off x="4361520" y="1522026"/>
                  <a:ext cx="1039" cy="358192"/>
                </a:xfrm>
                <a:prstGeom prst="line">
                  <a:avLst/>
                </a:prstGeom>
                <a:noFill/>
                <a:ln w="12700">
                  <a:solidFill>
                    <a:schemeClr val="bg2">
                      <a:lumMod val="50000"/>
                    </a:schemeClr>
                  </a:solidFill>
                  <a:round/>
                  <a:headEnd w="lg" len="lg"/>
                  <a:tailEnd type="stealth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86699" tIns="43349" rIns="86699" bIns="43349" numCol="1" anchor="t" anchorCtr="0" compatLnSpc="1"/>
                <a:lstStyle/>
                <a:p>
                  <a:endParaRPr lang="zh-CN" altLang="en-US" sz="3790">
                    <a:solidFill>
                      <a:schemeClr val="bg2">
                        <a:lumMod val="75000"/>
                      </a:schemeClr>
                    </a:solidFill>
                    <a:latin typeface="Segoe UI Black" panose="020B0A02040204020203" pitchFamily="34" charset="0"/>
                    <a:cs typeface="Segoe UI Black" panose="020B0A02040204020203" pitchFamily="34" charset="0"/>
                  </a:endParaRPr>
                </a:p>
              </p:txBody>
            </p:sp>
            <p:cxnSp>
              <p:nvCxnSpPr>
                <p:cNvPr id="330" name="直接箭头连接符 329"/>
                <p:cNvCxnSpPr/>
                <p:nvPr/>
              </p:nvCxnSpPr>
              <p:spPr>
                <a:xfrm>
                  <a:off x="5565482" y="1534238"/>
                  <a:ext cx="544260" cy="0"/>
                </a:xfrm>
                <a:prstGeom prst="straightConnector1">
                  <a:avLst/>
                </a:prstGeom>
                <a:noFill/>
                <a:ln w="12700">
                  <a:solidFill>
                    <a:schemeClr val="bg2">
                      <a:lumMod val="50000"/>
                    </a:schemeClr>
                  </a:solidFill>
                  <a:round/>
                  <a:headEnd w="lg" len="lg"/>
                  <a:tailEnd type="stealth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331" name="直接箭头连接符 330"/>
                <p:cNvCxnSpPr/>
                <p:nvPr/>
              </p:nvCxnSpPr>
              <p:spPr>
                <a:xfrm>
                  <a:off x="5565482" y="1701122"/>
                  <a:ext cx="544260" cy="0"/>
                </a:xfrm>
                <a:prstGeom prst="straightConnector1">
                  <a:avLst/>
                </a:prstGeom>
                <a:noFill/>
                <a:ln w="12700">
                  <a:solidFill>
                    <a:schemeClr val="bg2">
                      <a:lumMod val="50000"/>
                    </a:schemeClr>
                  </a:solidFill>
                  <a:round/>
                  <a:headEnd w="lg" len="lg"/>
                  <a:tailEnd type="stealth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</p:grpSp>
          <p:cxnSp>
            <p:nvCxnSpPr>
              <p:cNvPr id="325" name="直接箭头连接符 324"/>
              <p:cNvCxnSpPr/>
              <p:nvPr/>
            </p:nvCxnSpPr>
            <p:spPr>
              <a:xfrm>
                <a:off x="6272168" y="2477995"/>
                <a:ext cx="0" cy="291792"/>
              </a:xfrm>
              <a:prstGeom prst="straightConnector1">
                <a:avLst/>
              </a:prstGeom>
              <a:noFill/>
              <a:ln w="12700">
                <a:solidFill>
                  <a:schemeClr val="bg2">
                    <a:lumMod val="50000"/>
                  </a:schemeClr>
                </a:solidFill>
                <a:round/>
                <a:headEnd w="lg" len="lg"/>
                <a:tailEnd type="stealth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326" name="Line 7"/>
              <p:cNvSpPr>
                <a:spLocks noChangeShapeType="1"/>
              </p:cNvSpPr>
              <p:nvPr/>
            </p:nvSpPr>
            <p:spPr bwMode="auto">
              <a:xfrm flipH="1">
                <a:off x="7010806" y="2905719"/>
                <a:ext cx="857118" cy="0"/>
              </a:xfrm>
              <a:prstGeom prst="line">
                <a:avLst/>
              </a:prstGeom>
              <a:noFill/>
              <a:ln w="19050">
                <a:solidFill>
                  <a:schemeClr val="bg2">
                    <a:lumMod val="50000"/>
                  </a:schemeClr>
                </a:solidFill>
                <a:round/>
                <a:tailEnd type="triangl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86699" tIns="43349" rIns="86699" bIns="43349" numCol="1" anchor="t" anchorCtr="0" compatLnSpc="1"/>
              <a:lstStyle/>
              <a:p>
                <a:endParaRPr lang="zh-CN" altLang="en-US" sz="3790">
                  <a:solidFill>
                    <a:schemeClr val="bg2">
                      <a:lumMod val="75000"/>
                    </a:schemeClr>
                  </a:solidFill>
                  <a:latin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  <p:cxnSp>
            <p:nvCxnSpPr>
              <p:cNvPr id="327" name="直接箭头连接符 326"/>
              <p:cNvCxnSpPr/>
              <p:nvPr/>
            </p:nvCxnSpPr>
            <p:spPr>
              <a:xfrm>
                <a:off x="6805978" y="2485709"/>
                <a:ext cx="0" cy="291792"/>
              </a:xfrm>
              <a:prstGeom prst="straightConnector1">
                <a:avLst/>
              </a:prstGeom>
              <a:noFill/>
              <a:ln w="12700">
                <a:solidFill>
                  <a:schemeClr val="bg2">
                    <a:lumMod val="50000"/>
                  </a:schemeClr>
                </a:solidFill>
                <a:round/>
                <a:headEnd w="lg" len="lg"/>
                <a:tailEnd type="stealth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321" name="组合 320"/>
            <p:cNvGrpSpPr/>
            <p:nvPr/>
          </p:nvGrpSpPr>
          <p:grpSpPr>
            <a:xfrm>
              <a:off x="6289419" y="3224836"/>
              <a:ext cx="533810" cy="293603"/>
              <a:chOff x="1081011" y="4795829"/>
              <a:chExt cx="533810" cy="293603"/>
            </a:xfrm>
          </p:grpSpPr>
          <p:cxnSp>
            <p:nvCxnSpPr>
              <p:cNvPr id="322" name="直接箭头连接符 321"/>
              <p:cNvCxnSpPr/>
              <p:nvPr/>
            </p:nvCxnSpPr>
            <p:spPr>
              <a:xfrm flipV="1">
                <a:off x="1081011" y="4797640"/>
                <a:ext cx="0" cy="291792"/>
              </a:xfrm>
              <a:prstGeom prst="straightConnector1">
                <a:avLst/>
              </a:prstGeom>
              <a:noFill/>
              <a:ln w="12700">
                <a:solidFill>
                  <a:schemeClr val="bg2">
                    <a:lumMod val="50000"/>
                  </a:schemeClr>
                </a:solidFill>
                <a:round/>
                <a:headEnd w="lg" len="lg"/>
                <a:tailEnd type="stealth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323" name="直接箭头连接符 322"/>
              <p:cNvCxnSpPr/>
              <p:nvPr/>
            </p:nvCxnSpPr>
            <p:spPr>
              <a:xfrm flipV="1">
                <a:off x="1614821" y="4795829"/>
                <a:ext cx="0" cy="291792"/>
              </a:xfrm>
              <a:prstGeom prst="straightConnector1">
                <a:avLst/>
              </a:prstGeom>
              <a:noFill/>
              <a:ln w="12700">
                <a:solidFill>
                  <a:schemeClr val="bg2">
                    <a:lumMod val="50000"/>
                  </a:schemeClr>
                </a:solidFill>
                <a:round/>
                <a:headEnd w="lg" len="lg"/>
                <a:tailEnd type="stealth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</p:grpSp>
      <p:cxnSp>
        <p:nvCxnSpPr>
          <p:cNvPr id="332" name="直接箭头连接符 331"/>
          <p:cNvCxnSpPr/>
          <p:nvPr/>
        </p:nvCxnSpPr>
        <p:spPr>
          <a:xfrm flipH="1">
            <a:off x="7948989" y="4584615"/>
            <a:ext cx="516039" cy="0"/>
          </a:xfrm>
          <a:prstGeom prst="straightConnector1">
            <a:avLst/>
          </a:prstGeom>
          <a:noFill/>
          <a:ln w="12700">
            <a:solidFill>
              <a:schemeClr val="bg2">
                <a:lumMod val="50000"/>
              </a:schemeClr>
            </a:solidFill>
            <a:round/>
            <a:headEnd w="lg" len="lg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3" name="直接箭头连接符 332"/>
          <p:cNvCxnSpPr/>
          <p:nvPr/>
        </p:nvCxnSpPr>
        <p:spPr>
          <a:xfrm flipH="1">
            <a:off x="7819309" y="4706721"/>
            <a:ext cx="516039" cy="0"/>
          </a:xfrm>
          <a:prstGeom prst="straightConnector1">
            <a:avLst/>
          </a:prstGeom>
          <a:noFill/>
          <a:ln w="12700">
            <a:solidFill>
              <a:schemeClr val="bg2">
                <a:lumMod val="50000"/>
              </a:schemeClr>
            </a:solidFill>
            <a:round/>
            <a:headEnd w="lg" len="lg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4" name="直接箭头连接符 333"/>
          <p:cNvCxnSpPr/>
          <p:nvPr/>
        </p:nvCxnSpPr>
        <p:spPr>
          <a:xfrm flipH="1">
            <a:off x="7708459" y="4828919"/>
            <a:ext cx="516039" cy="0"/>
          </a:xfrm>
          <a:prstGeom prst="straightConnector1">
            <a:avLst/>
          </a:prstGeom>
          <a:noFill/>
          <a:ln w="12700">
            <a:solidFill>
              <a:schemeClr val="bg2">
                <a:lumMod val="50000"/>
              </a:schemeClr>
            </a:solidFill>
            <a:round/>
            <a:headEnd w="lg" len="lg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35" name="Line 117"/>
          <p:cNvSpPr>
            <a:spLocks noChangeShapeType="1"/>
          </p:cNvSpPr>
          <p:nvPr/>
        </p:nvSpPr>
        <p:spPr bwMode="auto">
          <a:xfrm flipV="1">
            <a:off x="10081137" y="1638628"/>
            <a:ext cx="0" cy="264072"/>
          </a:xfrm>
          <a:prstGeom prst="line">
            <a:avLst/>
          </a:prstGeom>
          <a:noFill/>
          <a:ln w="12700">
            <a:solidFill>
              <a:schemeClr val="bg2">
                <a:lumMod val="50000"/>
              </a:schemeClr>
            </a:solidFill>
            <a:round/>
            <a:headEnd w="lg" len="lg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endParaRPr lang="zh-CN" altLang="en-US" sz="3790">
              <a:solidFill>
                <a:schemeClr val="bg2">
                  <a:lumMod val="75000"/>
                </a:schemeClr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336" name="Line 117"/>
          <p:cNvSpPr>
            <a:spLocks noChangeShapeType="1"/>
          </p:cNvSpPr>
          <p:nvPr/>
        </p:nvSpPr>
        <p:spPr bwMode="auto">
          <a:xfrm flipV="1">
            <a:off x="10614469" y="1638628"/>
            <a:ext cx="0" cy="264073"/>
          </a:xfrm>
          <a:prstGeom prst="line">
            <a:avLst/>
          </a:prstGeom>
          <a:noFill/>
          <a:ln w="12700">
            <a:solidFill>
              <a:srgbClr val="0066FF"/>
            </a:solidFill>
            <a:round/>
            <a:headEnd w="lg" len="lg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endParaRPr lang="zh-CN" altLang="en-US" sz="3790">
              <a:solidFill>
                <a:schemeClr val="bg2">
                  <a:lumMod val="75000"/>
                </a:schemeClr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337" name="Text Box 125"/>
          <p:cNvSpPr txBox="1">
            <a:spLocks noChangeArrowheads="1"/>
          </p:cNvSpPr>
          <p:nvPr/>
        </p:nvSpPr>
        <p:spPr bwMode="auto">
          <a:xfrm>
            <a:off x="5259926" y="1486954"/>
            <a:ext cx="723760" cy="3986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pPr defTabSz="866775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515" b="1" dirty="0">
                <a:solidFill>
                  <a:schemeClr val="bg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W</a:t>
            </a:r>
            <a:r>
              <a:rPr lang="en-US" altLang="zh-CN" sz="1515" dirty="0">
                <a:solidFill>
                  <a:schemeClr val="bg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rite</a:t>
            </a:r>
            <a:endParaRPr lang="en-US" altLang="zh-CN" sz="3790" dirty="0">
              <a:solidFill>
                <a:schemeClr val="bg2">
                  <a:lumMod val="50000"/>
                </a:schemeClr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338" name="Text Box 126"/>
          <p:cNvSpPr txBox="1">
            <a:spLocks noChangeArrowheads="1"/>
          </p:cNvSpPr>
          <p:nvPr/>
        </p:nvSpPr>
        <p:spPr bwMode="auto">
          <a:xfrm>
            <a:off x="5827118" y="1474284"/>
            <a:ext cx="723760" cy="3986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pPr defTabSz="866775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515" b="1" dirty="0">
                <a:solidFill>
                  <a:schemeClr val="bg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R</a:t>
            </a:r>
            <a:r>
              <a:rPr lang="en-US" altLang="zh-CN" sz="1515" dirty="0">
                <a:solidFill>
                  <a:schemeClr val="bg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ead</a:t>
            </a:r>
            <a:endParaRPr lang="en-US" altLang="zh-CN" sz="3790" dirty="0">
              <a:solidFill>
                <a:schemeClr val="bg2">
                  <a:lumMod val="50000"/>
                </a:schemeClr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339" name="Text Box 123"/>
          <p:cNvSpPr txBox="1">
            <a:spLocks noChangeArrowheads="1"/>
          </p:cNvSpPr>
          <p:nvPr/>
        </p:nvSpPr>
        <p:spPr bwMode="auto">
          <a:xfrm>
            <a:off x="8508080" y="4382016"/>
            <a:ext cx="590825" cy="4429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pPr defTabSz="866775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515" dirty="0">
                <a:solidFill>
                  <a:schemeClr val="bg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+1</a:t>
            </a:r>
            <a:endParaRPr lang="en-US" altLang="zh-CN" sz="3790" dirty="0">
              <a:solidFill>
                <a:schemeClr val="bg2">
                  <a:lumMod val="50000"/>
                </a:schemeClr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340" name="Text Box 105"/>
          <p:cNvSpPr txBox="1">
            <a:spLocks noChangeArrowheads="1"/>
          </p:cNvSpPr>
          <p:nvPr/>
        </p:nvSpPr>
        <p:spPr bwMode="auto">
          <a:xfrm>
            <a:off x="8289629" y="4583852"/>
            <a:ext cx="693235" cy="4429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pPr defTabSz="866775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515" dirty="0">
                <a:solidFill>
                  <a:schemeClr val="bg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ADD</a:t>
            </a:r>
            <a:endParaRPr lang="en-US" altLang="zh-CN" sz="3790" dirty="0">
              <a:solidFill>
                <a:schemeClr val="bg2">
                  <a:lumMod val="50000"/>
                </a:schemeClr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341" name="Text Box 54"/>
          <p:cNvSpPr txBox="1">
            <a:spLocks noChangeArrowheads="1"/>
          </p:cNvSpPr>
          <p:nvPr/>
        </p:nvSpPr>
        <p:spPr bwMode="auto">
          <a:xfrm>
            <a:off x="6726496" y="1483455"/>
            <a:ext cx="679449" cy="3839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pPr defTabSz="866775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515" dirty="0" err="1">
                <a:solidFill>
                  <a:schemeClr val="bg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PC</a:t>
            </a:r>
            <a:r>
              <a:rPr lang="en-US" altLang="zh-CN" sz="1515" baseline="-25000" dirty="0" err="1">
                <a:solidFill>
                  <a:schemeClr val="bg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in</a:t>
            </a:r>
            <a:endParaRPr lang="en-US" altLang="zh-CN" sz="3790" baseline="-25000" dirty="0">
              <a:solidFill>
                <a:schemeClr val="bg2">
                  <a:lumMod val="50000"/>
                </a:schemeClr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342" name="Text Box 52"/>
          <p:cNvSpPr txBox="1">
            <a:spLocks noChangeArrowheads="1"/>
          </p:cNvSpPr>
          <p:nvPr/>
        </p:nvSpPr>
        <p:spPr bwMode="auto">
          <a:xfrm>
            <a:off x="6757805" y="1964388"/>
            <a:ext cx="685525" cy="1706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6699" tIns="43349" rIns="86699" bIns="43349" numCol="1" anchor="t" anchorCtr="0" compatLnSpc="1"/>
          <a:lstStyle>
            <a:defPPr>
              <a:defRPr lang="zh-CN"/>
            </a:defPPr>
            <a:lvl1pPr marL="0" marR="0" lvl="0" indent="0" defTabSz="914400" eaLnBrk="0" latinLnBrk="0" hangingPunct="0">
              <a:lnSpc>
                <a:spcPct val="100000"/>
              </a:lnSpc>
              <a:buClrTx/>
              <a:buSzTx/>
              <a:buFontTx/>
              <a:buNone/>
              <a:defRPr kumimoji="0" sz="1600" b="1" i="0" u="none" strike="noStrike" cap="none" normalizeH="0" baseline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zh-CN" sz="1515" dirty="0" err="1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PC</a:t>
            </a:r>
            <a:r>
              <a:rPr lang="en-US" altLang="zh-CN" sz="1515" baseline="-25000" dirty="0" err="1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out</a:t>
            </a:r>
            <a:endParaRPr lang="en-US" altLang="zh-CN" sz="1515" baseline="-25000" dirty="0"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343" name="Text Box 50"/>
          <p:cNvSpPr txBox="1">
            <a:spLocks noChangeArrowheads="1"/>
          </p:cNvSpPr>
          <p:nvPr/>
        </p:nvSpPr>
        <p:spPr bwMode="auto">
          <a:xfrm>
            <a:off x="8440507" y="2354874"/>
            <a:ext cx="679449" cy="3839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pPr defTabSz="866775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515" b="1" dirty="0" err="1">
                <a:solidFill>
                  <a:schemeClr val="bg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AR</a:t>
            </a:r>
            <a:r>
              <a:rPr lang="en-US" altLang="zh-CN" sz="1515" b="1" baseline="-25000" dirty="0" err="1">
                <a:solidFill>
                  <a:schemeClr val="bg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in</a:t>
            </a:r>
            <a:endParaRPr lang="en-US" altLang="zh-CN" sz="1515" b="1" baseline="-25000" dirty="0">
              <a:solidFill>
                <a:schemeClr val="bg2">
                  <a:lumMod val="50000"/>
                </a:schemeClr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344" name="Text Box 49"/>
          <p:cNvSpPr txBox="1">
            <a:spLocks noChangeArrowheads="1"/>
          </p:cNvSpPr>
          <p:nvPr/>
        </p:nvSpPr>
        <p:spPr bwMode="auto">
          <a:xfrm>
            <a:off x="7986242" y="2686802"/>
            <a:ext cx="738532" cy="3839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pPr defTabSz="866775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515" dirty="0" err="1">
                <a:solidFill>
                  <a:schemeClr val="bg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DR</a:t>
            </a:r>
            <a:r>
              <a:rPr lang="en-US" altLang="zh-CN" sz="1515" baseline="-25000" dirty="0" err="1">
                <a:solidFill>
                  <a:schemeClr val="bg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in</a:t>
            </a:r>
            <a:endParaRPr lang="en-US" altLang="zh-CN" sz="3790" baseline="-25000" dirty="0">
              <a:solidFill>
                <a:schemeClr val="bg2">
                  <a:lumMod val="50000"/>
                </a:schemeClr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345" name="Text Box 48"/>
          <p:cNvSpPr txBox="1">
            <a:spLocks noChangeArrowheads="1"/>
          </p:cNvSpPr>
          <p:nvPr/>
        </p:nvSpPr>
        <p:spPr bwMode="auto">
          <a:xfrm>
            <a:off x="7991093" y="3418225"/>
            <a:ext cx="833063" cy="3839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pPr defTabSz="866775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515" dirty="0" err="1">
                <a:solidFill>
                  <a:schemeClr val="bg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DR</a:t>
            </a:r>
            <a:r>
              <a:rPr lang="en-US" altLang="zh-CN" sz="1515" baseline="-25000" dirty="0" err="1">
                <a:solidFill>
                  <a:schemeClr val="bg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out</a:t>
            </a:r>
            <a:endParaRPr lang="en-US" altLang="zh-CN" sz="3790" baseline="-25000" dirty="0">
              <a:solidFill>
                <a:schemeClr val="bg2">
                  <a:lumMod val="50000"/>
                </a:schemeClr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grpSp>
        <p:nvGrpSpPr>
          <p:cNvPr id="346" name="组合 345"/>
          <p:cNvGrpSpPr/>
          <p:nvPr/>
        </p:nvGrpSpPr>
        <p:grpSpPr>
          <a:xfrm>
            <a:off x="6514173" y="3914455"/>
            <a:ext cx="475389" cy="286508"/>
            <a:chOff x="6870416" y="4128328"/>
            <a:chExt cx="501387" cy="302176"/>
          </a:xfrm>
        </p:grpSpPr>
        <p:cxnSp>
          <p:nvCxnSpPr>
            <p:cNvPr id="347" name="直接箭头连接符 346"/>
            <p:cNvCxnSpPr/>
            <p:nvPr/>
          </p:nvCxnSpPr>
          <p:spPr>
            <a:xfrm>
              <a:off x="6909129" y="4150680"/>
              <a:ext cx="393642" cy="0"/>
            </a:xfrm>
            <a:prstGeom prst="straightConnector1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round/>
              <a:headEnd w="lg" len="lg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48" name="Text Box 46"/>
            <p:cNvSpPr txBox="1">
              <a:spLocks noChangeArrowheads="1"/>
            </p:cNvSpPr>
            <p:nvPr/>
          </p:nvSpPr>
          <p:spPr bwMode="auto">
            <a:xfrm>
              <a:off x="6870416" y="4128328"/>
              <a:ext cx="501387" cy="3021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699" tIns="43349" rIns="86699" bIns="43349" numCol="1" anchor="t" anchorCtr="0" compatLnSpc="1"/>
            <a:lstStyle/>
            <a:p>
              <a:pPr defTabSz="866775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515" b="1" dirty="0">
                  <a:solidFill>
                    <a:schemeClr val="bg2">
                      <a:lumMod val="50000"/>
                    </a:schemeClr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X</a:t>
              </a:r>
              <a:r>
                <a:rPr lang="en-US" altLang="zh-CN" sz="1515" b="1" baseline="-25000" dirty="0">
                  <a:solidFill>
                    <a:schemeClr val="bg2">
                      <a:lumMod val="50000"/>
                    </a:schemeClr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in</a:t>
              </a:r>
            </a:p>
          </p:txBody>
        </p:sp>
      </p:grpSp>
      <p:grpSp>
        <p:nvGrpSpPr>
          <p:cNvPr id="349" name="组合 348"/>
          <p:cNvGrpSpPr/>
          <p:nvPr/>
        </p:nvGrpSpPr>
        <p:grpSpPr>
          <a:xfrm>
            <a:off x="6624622" y="5431279"/>
            <a:ext cx="679449" cy="383918"/>
            <a:chOff x="6986906" y="5728103"/>
            <a:chExt cx="716606" cy="404913"/>
          </a:xfrm>
        </p:grpSpPr>
        <p:cxnSp>
          <p:nvCxnSpPr>
            <p:cNvPr id="350" name="直接箭头连接符 349"/>
            <p:cNvCxnSpPr/>
            <p:nvPr/>
          </p:nvCxnSpPr>
          <p:spPr>
            <a:xfrm>
              <a:off x="7042434" y="5749795"/>
              <a:ext cx="544260" cy="0"/>
            </a:xfrm>
            <a:prstGeom prst="straightConnector1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round/>
              <a:headEnd w="lg" len="lg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51" name="Text Box 38"/>
            <p:cNvSpPr txBox="1">
              <a:spLocks noChangeArrowheads="1"/>
            </p:cNvSpPr>
            <p:nvPr/>
          </p:nvSpPr>
          <p:spPr bwMode="auto">
            <a:xfrm>
              <a:off x="6986906" y="5728103"/>
              <a:ext cx="716606" cy="4049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699" tIns="43349" rIns="86699" bIns="43349" numCol="1" anchor="t" anchorCtr="0" compatLnSpc="1"/>
            <a:lstStyle/>
            <a:p>
              <a:pPr defTabSz="866775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515" dirty="0" err="1">
                  <a:solidFill>
                    <a:schemeClr val="bg2">
                      <a:lumMod val="50000"/>
                    </a:schemeClr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Z</a:t>
              </a:r>
              <a:r>
                <a:rPr lang="en-US" altLang="zh-CN" sz="1515" baseline="-25000" dirty="0" err="1">
                  <a:solidFill>
                    <a:schemeClr val="bg2">
                      <a:lumMod val="50000"/>
                    </a:schemeClr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out</a:t>
              </a:r>
              <a:endParaRPr lang="en-US" altLang="zh-CN" sz="3790" baseline="-25000" dirty="0">
                <a:solidFill>
                  <a:schemeClr val="bg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</p:grpSp>
      <p:sp>
        <p:nvSpPr>
          <p:cNvPr id="352" name="Text Box 36"/>
          <p:cNvSpPr txBox="1">
            <a:spLocks noChangeArrowheads="1"/>
          </p:cNvSpPr>
          <p:nvPr/>
        </p:nvSpPr>
        <p:spPr bwMode="auto">
          <a:xfrm>
            <a:off x="10952040" y="3162029"/>
            <a:ext cx="760195" cy="3839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pPr defTabSz="866775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515" dirty="0" err="1">
                <a:solidFill>
                  <a:schemeClr val="bg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IR</a:t>
            </a:r>
            <a:r>
              <a:rPr lang="en-US" altLang="zh-CN" sz="1515" baseline="-25000" dirty="0" err="1">
                <a:solidFill>
                  <a:schemeClr val="bg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in</a:t>
            </a:r>
            <a:endParaRPr lang="en-US" altLang="zh-CN" sz="3790" baseline="-25000" dirty="0">
              <a:solidFill>
                <a:schemeClr val="bg2">
                  <a:lumMod val="50000"/>
                </a:schemeClr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353" name="Text Box 35"/>
          <p:cNvSpPr txBox="1">
            <a:spLocks noChangeArrowheads="1"/>
          </p:cNvSpPr>
          <p:nvPr/>
        </p:nvSpPr>
        <p:spPr bwMode="auto">
          <a:xfrm>
            <a:off x="10952040" y="3580090"/>
            <a:ext cx="760195" cy="3839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6699" tIns="43349" rIns="86699" bIns="43349" numCol="1" anchor="t" anchorCtr="0" compatLnSpc="1"/>
          <a:lstStyle>
            <a:defPPr>
              <a:defRPr lang="zh-CN"/>
            </a:defPPr>
            <a:lvl1pPr marR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600" b="0" i="0" u="none" strike="noStrike" cap="none" normalizeH="0" baseline="0">
                <a:ln>
                  <a:noFill/>
                </a:ln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</a:lstStyle>
          <a:p>
            <a:r>
              <a:rPr lang="en-US" altLang="zh-CN" sz="1515" dirty="0" err="1">
                <a:solidFill>
                  <a:schemeClr val="bg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IR</a:t>
            </a:r>
            <a:r>
              <a:rPr lang="en-US" altLang="zh-CN" sz="1515" baseline="-25000" dirty="0" err="1">
                <a:solidFill>
                  <a:schemeClr val="bg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out</a:t>
            </a:r>
            <a:endParaRPr lang="en-US" altLang="zh-CN" sz="1515" baseline="-25000" dirty="0">
              <a:solidFill>
                <a:schemeClr val="bg2">
                  <a:lumMod val="50000"/>
                </a:schemeClr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354" name="Text Box 14"/>
          <p:cNvSpPr txBox="1">
            <a:spLocks noChangeArrowheads="1"/>
          </p:cNvSpPr>
          <p:nvPr/>
        </p:nvSpPr>
        <p:spPr bwMode="auto">
          <a:xfrm>
            <a:off x="8060134" y="4778632"/>
            <a:ext cx="693235" cy="4429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pPr defTabSz="866775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515" dirty="0">
                <a:solidFill>
                  <a:schemeClr val="bg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SUB</a:t>
            </a:r>
            <a:endParaRPr lang="en-US" altLang="zh-CN" sz="3790" dirty="0">
              <a:solidFill>
                <a:schemeClr val="bg2">
                  <a:lumMod val="50000"/>
                </a:schemeClr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355" name="Text Box 9"/>
          <p:cNvSpPr txBox="1">
            <a:spLocks noChangeArrowheads="1"/>
          </p:cNvSpPr>
          <p:nvPr/>
        </p:nvSpPr>
        <p:spPr bwMode="auto">
          <a:xfrm>
            <a:off x="6658059" y="2695907"/>
            <a:ext cx="851967" cy="3839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pPr defTabSz="866775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515" dirty="0" err="1">
                <a:solidFill>
                  <a:schemeClr val="bg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DRE</a:t>
            </a:r>
            <a:r>
              <a:rPr lang="en-US" altLang="zh-CN" sz="1515" baseline="-25000" dirty="0" err="1">
                <a:solidFill>
                  <a:schemeClr val="bg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out</a:t>
            </a:r>
            <a:endParaRPr lang="en-US" altLang="zh-CN" sz="3790" baseline="-25000" dirty="0">
              <a:solidFill>
                <a:schemeClr val="bg2">
                  <a:lumMod val="50000"/>
                </a:schemeClr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356" name="Text Box 8"/>
          <p:cNvSpPr txBox="1">
            <a:spLocks noChangeArrowheads="1"/>
          </p:cNvSpPr>
          <p:nvPr/>
        </p:nvSpPr>
        <p:spPr bwMode="auto">
          <a:xfrm>
            <a:off x="6827502" y="3399117"/>
            <a:ext cx="776362" cy="3839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pPr defTabSz="866775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515" dirty="0" err="1">
                <a:solidFill>
                  <a:schemeClr val="bg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DRE</a:t>
            </a:r>
            <a:r>
              <a:rPr lang="en-US" altLang="zh-CN" sz="1515" baseline="-25000" dirty="0" err="1">
                <a:solidFill>
                  <a:schemeClr val="bg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in</a:t>
            </a:r>
            <a:endParaRPr lang="en-US" altLang="zh-CN" sz="3790" baseline="-25000" dirty="0">
              <a:solidFill>
                <a:schemeClr val="bg2">
                  <a:lumMod val="50000"/>
                </a:schemeClr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357" name="Text Box 32"/>
          <p:cNvSpPr txBox="1">
            <a:spLocks noChangeArrowheads="1"/>
          </p:cNvSpPr>
          <p:nvPr/>
        </p:nvSpPr>
        <p:spPr bwMode="auto">
          <a:xfrm>
            <a:off x="10952040" y="3919218"/>
            <a:ext cx="760195" cy="3839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pPr defTabSz="866775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515" dirty="0">
                <a:solidFill>
                  <a:schemeClr val="bg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R0</a:t>
            </a:r>
            <a:r>
              <a:rPr lang="en-US" altLang="zh-CN" sz="1515" baseline="-25000" dirty="0">
                <a:solidFill>
                  <a:schemeClr val="bg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in</a:t>
            </a:r>
            <a:endParaRPr lang="en-US" altLang="zh-CN" sz="3790" baseline="-25000" dirty="0">
              <a:solidFill>
                <a:schemeClr val="bg2">
                  <a:lumMod val="50000"/>
                </a:schemeClr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grpSp>
        <p:nvGrpSpPr>
          <p:cNvPr id="358" name="组合 357"/>
          <p:cNvGrpSpPr/>
          <p:nvPr/>
        </p:nvGrpSpPr>
        <p:grpSpPr>
          <a:xfrm>
            <a:off x="10893955" y="4302181"/>
            <a:ext cx="818282" cy="383918"/>
            <a:chOff x="11489717" y="4537258"/>
            <a:chExt cx="863032" cy="404913"/>
          </a:xfrm>
        </p:grpSpPr>
        <p:cxnSp>
          <p:nvCxnSpPr>
            <p:cNvPr id="359" name="直接箭头连接符 358"/>
            <p:cNvCxnSpPr/>
            <p:nvPr/>
          </p:nvCxnSpPr>
          <p:spPr>
            <a:xfrm flipH="1">
              <a:off x="11489717" y="4605726"/>
              <a:ext cx="544260" cy="0"/>
            </a:xfrm>
            <a:prstGeom prst="straightConnector1">
              <a:avLst/>
            </a:prstGeom>
            <a:noFill/>
            <a:ln w="12700">
              <a:solidFill>
                <a:srgbClr val="767171"/>
              </a:solidFill>
              <a:round/>
              <a:headEnd w="lg" len="lg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60" name="Text Box 31"/>
            <p:cNvSpPr txBox="1">
              <a:spLocks noChangeArrowheads="1"/>
            </p:cNvSpPr>
            <p:nvPr/>
          </p:nvSpPr>
          <p:spPr bwMode="auto">
            <a:xfrm>
              <a:off x="11550981" y="4537258"/>
              <a:ext cx="801768" cy="4049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699" tIns="43349" rIns="86699" bIns="43349" numCol="1" anchor="t" anchorCtr="0" compatLnSpc="1"/>
            <a:lstStyle/>
            <a:p>
              <a:pPr defTabSz="866775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515" dirty="0">
                  <a:solidFill>
                    <a:srgbClr val="767171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R0</a:t>
              </a:r>
              <a:r>
                <a:rPr lang="en-US" altLang="zh-CN" sz="1515" baseline="-25000" dirty="0">
                  <a:solidFill>
                    <a:srgbClr val="767171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out</a:t>
              </a:r>
              <a:endParaRPr lang="en-US" altLang="zh-CN" sz="3790" baseline="-25000" dirty="0">
                <a:solidFill>
                  <a:srgbClr val="76717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</p:grpSp>
      <p:sp>
        <p:nvSpPr>
          <p:cNvPr id="361" name="Text Box 28"/>
          <p:cNvSpPr txBox="1">
            <a:spLocks noChangeArrowheads="1"/>
          </p:cNvSpPr>
          <p:nvPr/>
        </p:nvSpPr>
        <p:spPr bwMode="auto">
          <a:xfrm>
            <a:off x="10952040" y="4636961"/>
            <a:ext cx="760195" cy="3839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pPr defTabSz="866775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515" dirty="0">
                <a:solidFill>
                  <a:schemeClr val="bg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R1</a:t>
            </a:r>
            <a:r>
              <a:rPr lang="en-US" altLang="zh-CN" sz="1515" baseline="-25000" dirty="0">
                <a:solidFill>
                  <a:schemeClr val="bg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in</a:t>
            </a:r>
            <a:endParaRPr lang="en-US" altLang="zh-CN" sz="3790" baseline="-25000" dirty="0">
              <a:solidFill>
                <a:schemeClr val="bg2">
                  <a:lumMod val="50000"/>
                </a:schemeClr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362" name="Text Box 27"/>
          <p:cNvSpPr txBox="1">
            <a:spLocks noChangeArrowheads="1"/>
          </p:cNvSpPr>
          <p:nvPr/>
        </p:nvSpPr>
        <p:spPr bwMode="auto">
          <a:xfrm>
            <a:off x="10952040" y="5047361"/>
            <a:ext cx="760195" cy="3839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pPr defTabSz="866775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515" dirty="0">
                <a:solidFill>
                  <a:schemeClr val="bg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R1</a:t>
            </a:r>
            <a:r>
              <a:rPr lang="en-US" altLang="zh-CN" sz="1515" baseline="-25000" dirty="0">
                <a:solidFill>
                  <a:schemeClr val="bg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out</a:t>
            </a:r>
            <a:endParaRPr lang="en-US" altLang="zh-CN" sz="3790" baseline="-25000" dirty="0">
              <a:solidFill>
                <a:schemeClr val="bg2">
                  <a:lumMod val="50000"/>
                </a:schemeClr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363" name="Text Box 24"/>
          <p:cNvSpPr txBox="1">
            <a:spLocks noChangeArrowheads="1"/>
          </p:cNvSpPr>
          <p:nvPr/>
        </p:nvSpPr>
        <p:spPr bwMode="auto">
          <a:xfrm>
            <a:off x="10952040" y="5366059"/>
            <a:ext cx="760195" cy="3839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pPr defTabSz="866775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515" dirty="0">
                <a:solidFill>
                  <a:schemeClr val="bg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R2</a:t>
            </a:r>
            <a:r>
              <a:rPr lang="en-US" altLang="zh-CN" sz="1515" baseline="-25000" dirty="0">
                <a:solidFill>
                  <a:schemeClr val="bg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in</a:t>
            </a:r>
            <a:endParaRPr lang="en-US" altLang="zh-CN" sz="3790" baseline="-25000" dirty="0">
              <a:solidFill>
                <a:schemeClr val="bg2">
                  <a:lumMod val="50000"/>
                </a:schemeClr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364" name="Text Box 23"/>
          <p:cNvSpPr txBox="1">
            <a:spLocks noChangeArrowheads="1"/>
          </p:cNvSpPr>
          <p:nvPr/>
        </p:nvSpPr>
        <p:spPr bwMode="auto">
          <a:xfrm>
            <a:off x="10952040" y="5772335"/>
            <a:ext cx="760195" cy="3839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pPr defTabSz="866775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515" dirty="0">
                <a:solidFill>
                  <a:schemeClr val="bg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R2</a:t>
            </a:r>
            <a:r>
              <a:rPr lang="en-US" altLang="zh-CN" sz="1515" baseline="-25000" dirty="0">
                <a:solidFill>
                  <a:schemeClr val="bg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out</a:t>
            </a:r>
            <a:endParaRPr lang="en-US" altLang="zh-CN" sz="3790" baseline="-25000" dirty="0">
              <a:solidFill>
                <a:schemeClr val="bg2">
                  <a:lumMod val="50000"/>
                </a:schemeClr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365" name="Text Box 109"/>
          <p:cNvSpPr txBox="1">
            <a:spLocks noChangeArrowheads="1"/>
          </p:cNvSpPr>
          <p:nvPr/>
        </p:nvSpPr>
        <p:spPr bwMode="auto">
          <a:xfrm>
            <a:off x="9714661" y="1283473"/>
            <a:ext cx="1538354" cy="3225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pPr defTabSz="866775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1515" b="1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Black" panose="020B0A02040204020203" pitchFamily="34" charset="0"/>
              </a:rPr>
              <a:t>操作控制信号</a:t>
            </a:r>
            <a:endParaRPr lang="zh-CN" altLang="en-US" sz="3790" b="1" dirty="0">
              <a:solidFill>
                <a:srgbClr val="0066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 Black" panose="020B0A02040204020203" pitchFamily="34" charset="0"/>
            </a:endParaRPr>
          </a:p>
        </p:txBody>
      </p:sp>
      <p:sp>
        <p:nvSpPr>
          <p:cNvPr id="366" name="Line 7"/>
          <p:cNvSpPr>
            <a:spLocks noChangeShapeType="1"/>
          </p:cNvSpPr>
          <p:nvPr/>
        </p:nvSpPr>
        <p:spPr bwMode="auto">
          <a:xfrm flipH="1">
            <a:off x="6265651" y="2414686"/>
            <a:ext cx="1038419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endParaRPr lang="zh-CN" altLang="en-US" sz="3790">
              <a:solidFill>
                <a:schemeClr val="bg2">
                  <a:lumMod val="75000"/>
                </a:schemeClr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367" name="上下箭头 366"/>
          <p:cNvSpPr/>
          <p:nvPr/>
        </p:nvSpPr>
        <p:spPr>
          <a:xfrm>
            <a:off x="8938794" y="1288568"/>
            <a:ext cx="177326" cy="4934647"/>
          </a:xfrm>
          <a:prstGeom prst="upDownArrow">
            <a:avLst/>
          </a:prstGeom>
          <a:solidFill>
            <a:schemeClr val="bg1"/>
          </a:solidFill>
          <a:ln w="19050">
            <a:solidFill>
              <a:srgbClr val="000000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eaVert" wrap="square" lIns="86699" tIns="43349" rIns="86699" bIns="43349" numCol="1" anchor="t" anchorCtr="0" compatLnSpc="1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3790">
              <a:solidFill>
                <a:schemeClr val="bg2">
                  <a:lumMod val="75000"/>
                </a:schemeClr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368" name="Rectangle 115"/>
          <p:cNvSpPr>
            <a:spLocks noChangeArrowheads="1"/>
          </p:cNvSpPr>
          <p:nvPr/>
        </p:nvSpPr>
        <p:spPr bwMode="auto">
          <a:xfrm>
            <a:off x="10161217" y="1518495"/>
            <a:ext cx="1285044" cy="5897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pPr defTabSz="866775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705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…</a:t>
            </a:r>
            <a:endParaRPr lang="en-US" altLang="zh-CN" sz="3790" dirty="0"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370" name="Rectangle 104"/>
          <p:cNvSpPr>
            <a:spLocks noChangeArrowheads="1"/>
          </p:cNvSpPr>
          <p:nvPr/>
        </p:nvSpPr>
        <p:spPr bwMode="auto">
          <a:xfrm>
            <a:off x="9810262" y="5529553"/>
            <a:ext cx="1077271" cy="40459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705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R2</a:t>
            </a:r>
          </a:p>
        </p:txBody>
      </p:sp>
      <p:sp>
        <p:nvSpPr>
          <p:cNvPr id="372" name="任意多边形: 形状 296"/>
          <p:cNvSpPr/>
          <p:nvPr/>
        </p:nvSpPr>
        <p:spPr>
          <a:xfrm rot="5400000">
            <a:off x="7177973" y="4054462"/>
            <a:ext cx="459202" cy="1265333"/>
          </a:xfrm>
          <a:custGeom>
            <a:avLst/>
            <a:gdLst>
              <a:gd name="connsiteX0" fmla="*/ 0 w 375612"/>
              <a:gd name="connsiteY0" fmla="*/ 0 h 683490"/>
              <a:gd name="connsiteX1" fmla="*/ 375612 w 375612"/>
              <a:gd name="connsiteY1" fmla="*/ 237066 h 683490"/>
              <a:gd name="connsiteX2" fmla="*/ 375612 w 375612"/>
              <a:gd name="connsiteY2" fmla="*/ 467975 h 683490"/>
              <a:gd name="connsiteX3" fmla="*/ 6157 w 375612"/>
              <a:gd name="connsiteY3" fmla="*/ 683490 h 683490"/>
              <a:gd name="connsiteX4" fmla="*/ 6157 w 375612"/>
              <a:gd name="connsiteY4" fmla="*/ 406400 h 683490"/>
              <a:gd name="connsiteX5" fmla="*/ 70812 w 375612"/>
              <a:gd name="connsiteY5" fmla="*/ 341745 h 683490"/>
              <a:gd name="connsiteX6" fmla="*/ 9236 w 375612"/>
              <a:gd name="connsiteY6" fmla="*/ 280169 h 683490"/>
              <a:gd name="connsiteX7" fmla="*/ 0 w 375612"/>
              <a:gd name="connsiteY7" fmla="*/ 0 h 683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5612" h="683490">
                <a:moveTo>
                  <a:pt x="0" y="0"/>
                </a:moveTo>
                <a:lnTo>
                  <a:pt x="375612" y="237066"/>
                </a:lnTo>
                <a:lnTo>
                  <a:pt x="375612" y="467975"/>
                </a:lnTo>
                <a:lnTo>
                  <a:pt x="6157" y="683490"/>
                </a:lnTo>
                <a:lnTo>
                  <a:pt x="6157" y="406400"/>
                </a:lnTo>
                <a:lnTo>
                  <a:pt x="70812" y="341745"/>
                </a:lnTo>
                <a:lnTo>
                  <a:pt x="9236" y="280169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5" dirty="0">
              <a:solidFill>
                <a:schemeClr val="tx1"/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373" name="Rectangle 104"/>
          <p:cNvSpPr>
            <a:spLocks noChangeArrowheads="1"/>
          </p:cNvSpPr>
          <p:nvPr/>
        </p:nvSpPr>
        <p:spPr bwMode="auto">
          <a:xfrm>
            <a:off x="9810262" y="4806475"/>
            <a:ext cx="1077271" cy="40459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705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R1</a:t>
            </a:r>
          </a:p>
        </p:txBody>
      </p:sp>
      <p:sp>
        <p:nvSpPr>
          <p:cNvPr id="374" name="Rectangle 104"/>
          <p:cNvSpPr>
            <a:spLocks noChangeArrowheads="1"/>
          </p:cNvSpPr>
          <p:nvPr/>
        </p:nvSpPr>
        <p:spPr bwMode="auto">
          <a:xfrm>
            <a:off x="9810262" y="4083398"/>
            <a:ext cx="1077271" cy="40459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705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R0</a:t>
            </a:r>
          </a:p>
        </p:txBody>
      </p:sp>
      <p:sp>
        <p:nvSpPr>
          <p:cNvPr id="375" name="Rectangle 104"/>
          <p:cNvSpPr>
            <a:spLocks noChangeArrowheads="1"/>
          </p:cNvSpPr>
          <p:nvPr/>
        </p:nvSpPr>
        <p:spPr bwMode="auto">
          <a:xfrm>
            <a:off x="9810262" y="3360320"/>
            <a:ext cx="1077271" cy="40459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705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IR</a:t>
            </a:r>
          </a:p>
        </p:txBody>
      </p:sp>
      <p:sp>
        <p:nvSpPr>
          <p:cNvPr id="376" name="Rectangle 104"/>
          <p:cNvSpPr>
            <a:spLocks noChangeArrowheads="1"/>
          </p:cNvSpPr>
          <p:nvPr/>
        </p:nvSpPr>
        <p:spPr bwMode="auto">
          <a:xfrm>
            <a:off x="9567039" y="2646736"/>
            <a:ext cx="602150" cy="40459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40" b="1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ID</a:t>
            </a:r>
          </a:p>
        </p:txBody>
      </p:sp>
      <p:sp>
        <p:nvSpPr>
          <p:cNvPr id="377" name="Rectangle 104"/>
          <p:cNvSpPr>
            <a:spLocks noChangeArrowheads="1"/>
          </p:cNvSpPr>
          <p:nvPr/>
        </p:nvSpPr>
        <p:spPr bwMode="auto">
          <a:xfrm>
            <a:off x="9573556" y="1914742"/>
            <a:ext cx="1550066" cy="40459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40" b="1" dirty="0">
                <a:solidFill>
                  <a:schemeClr val="tx1"/>
                </a:solidFill>
                <a:latin typeface="Segoe UI Black" panose="020B0A02040204020203" pitchFamily="34" charset="0"/>
                <a:ea typeface="微软雅黑" panose="020B0503020204020204" pitchFamily="34" charset="-122"/>
                <a:cs typeface="Segoe UI Black" panose="020B0A02040204020203" pitchFamily="34" charset="0"/>
              </a:rPr>
              <a:t>操作控制器</a:t>
            </a:r>
            <a:endParaRPr lang="en-US" altLang="zh-CN" sz="1140" b="1" dirty="0">
              <a:solidFill>
                <a:schemeClr val="tx1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378" name="矩形 377"/>
          <p:cNvSpPr/>
          <p:nvPr/>
        </p:nvSpPr>
        <p:spPr>
          <a:xfrm>
            <a:off x="7100568" y="4507742"/>
            <a:ext cx="628698" cy="3550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705" b="1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ALU</a:t>
            </a:r>
            <a:endParaRPr lang="zh-CN" altLang="en-US" sz="1705" b="1" dirty="0"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379" name="Line 7"/>
          <p:cNvSpPr>
            <a:spLocks noChangeShapeType="1"/>
          </p:cNvSpPr>
          <p:nvPr/>
        </p:nvSpPr>
        <p:spPr bwMode="auto">
          <a:xfrm>
            <a:off x="9074688" y="3501775"/>
            <a:ext cx="728681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endParaRPr lang="zh-CN" altLang="en-US" sz="3790">
              <a:solidFill>
                <a:schemeClr val="bg2">
                  <a:lumMod val="75000"/>
                </a:schemeClr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cxnSp>
        <p:nvCxnSpPr>
          <p:cNvPr id="380" name="直接连接符 379"/>
          <p:cNvCxnSpPr/>
          <p:nvPr/>
        </p:nvCxnSpPr>
        <p:spPr>
          <a:xfrm flipH="1">
            <a:off x="9074689" y="3666466"/>
            <a:ext cx="728683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81" name="等腰三角形 380"/>
          <p:cNvSpPr/>
          <p:nvPr/>
        </p:nvSpPr>
        <p:spPr>
          <a:xfrm rot="16200000">
            <a:off x="9336372" y="3595960"/>
            <a:ext cx="150880" cy="141013"/>
          </a:xfrm>
          <a:prstGeom prst="triangle">
            <a:avLst/>
          </a:prstGeom>
          <a:solidFill>
            <a:schemeClr val="bg1"/>
          </a:solidFill>
          <a:ln w="19050">
            <a:solidFill>
              <a:srgbClr val="000000"/>
            </a:solidFill>
            <a:round/>
            <a:tailEnd type="triangle" w="lg" len="lg"/>
          </a:ln>
        </p:spPr>
        <p:txBody>
          <a:bodyPr vert="horz" wrap="square" lIns="86699" tIns="43349" rIns="86699" bIns="43349" numCol="1" anchor="t" anchorCtr="0" compatLnSpc="1"/>
          <a:lstStyle/>
          <a:p>
            <a:endParaRPr lang="zh-CN" altLang="en-US" sz="3790">
              <a:solidFill>
                <a:schemeClr val="bg2">
                  <a:lumMod val="75000"/>
                </a:schemeClr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382" name="Line 7"/>
          <p:cNvSpPr>
            <a:spLocks noChangeShapeType="1"/>
          </p:cNvSpPr>
          <p:nvPr/>
        </p:nvSpPr>
        <p:spPr bwMode="auto">
          <a:xfrm>
            <a:off x="9074076" y="4219142"/>
            <a:ext cx="728681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endParaRPr lang="zh-CN" altLang="en-US" sz="3790">
              <a:solidFill>
                <a:schemeClr val="bg2">
                  <a:lumMod val="75000"/>
                </a:schemeClr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cxnSp>
        <p:nvCxnSpPr>
          <p:cNvPr id="383" name="直接连接符 382"/>
          <p:cNvCxnSpPr/>
          <p:nvPr/>
        </p:nvCxnSpPr>
        <p:spPr>
          <a:xfrm flipH="1">
            <a:off x="9074078" y="4383834"/>
            <a:ext cx="728683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84" name="等腰三角形 383"/>
          <p:cNvSpPr/>
          <p:nvPr/>
        </p:nvSpPr>
        <p:spPr>
          <a:xfrm rot="16200000">
            <a:off x="9335761" y="4313328"/>
            <a:ext cx="150880" cy="141013"/>
          </a:xfrm>
          <a:prstGeom prst="triangle">
            <a:avLst/>
          </a:prstGeom>
          <a:solidFill>
            <a:schemeClr val="bg1"/>
          </a:solidFill>
          <a:ln w="19050">
            <a:solidFill>
              <a:srgbClr val="000000"/>
            </a:solidFill>
            <a:round/>
            <a:tailEnd type="triangle" w="lg" len="lg"/>
          </a:ln>
        </p:spPr>
        <p:txBody>
          <a:bodyPr vert="horz" wrap="square" lIns="86699" tIns="43349" rIns="86699" bIns="43349" numCol="1" anchor="t" anchorCtr="0" compatLnSpc="1"/>
          <a:lstStyle/>
          <a:p>
            <a:pPr algn="ctr"/>
            <a:endParaRPr lang="zh-CN" altLang="en-US" sz="3790">
              <a:solidFill>
                <a:schemeClr val="bg2">
                  <a:lumMod val="75000"/>
                </a:schemeClr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cxnSp>
        <p:nvCxnSpPr>
          <p:cNvPr id="385" name="直接连接符 384"/>
          <p:cNvCxnSpPr/>
          <p:nvPr/>
        </p:nvCxnSpPr>
        <p:spPr>
          <a:xfrm flipH="1">
            <a:off x="6247589" y="3111831"/>
            <a:ext cx="1046745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86" name="等腰三角形 385"/>
          <p:cNvSpPr/>
          <p:nvPr/>
        </p:nvSpPr>
        <p:spPr>
          <a:xfrm rot="16200000">
            <a:off x="6673805" y="3032294"/>
            <a:ext cx="150880" cy="141013"/>
          </a:xfrm>
          <a:prstGeom prst="triangle">
            <a:avLst/>
          </a:prstGeom>
          <a:solidFill>
            <a:schemeClr val="bg1"/>
          </a:solidFill>
          <a:ln w="19050">
            <a:solidFill>
              <a:srgbClr val="000000"/>
            </a:solidFill>
            <a:round/>
            <a:tailEnd type="triangle" w="lg" len="lg"/>
          </a:ln>
        </p:spPr>
        <p:txBody>
          <a:bodyPr vert="horz" wrap="square" lIns="86699" tIns="43349" rIns="86699" bIns="43349" numCol="1" anchor="t" anchorCtr="0" compatLnSpc="1"/>
          <a:lstStyle/>
          <a:p>
            <a:pPr algn="ctr"/>
            <a:endParaRPr lang="zh-CN" altLang="en-US" sz="3790">
              <a:solidFill>
                <a:schemeClr val="bg2">
                  <a:lumMod val="75000"/>
                </a:schemeClr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387" name="Line 7"/>
          <p:cNvSpPr>
            <a:spLocks noChangeShapeType="1"/>
          </p:cNvSpPr>
          <p:nvPr/>
        </p:nvSpPr>
        <p:spPr bwMode="auto">
          <a:xfrm>
            <a:off x="6265651" y="3259677"/>
            <a:ext cx="1046744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endParaRPr lang="zh-CN" altLang="en-US" sz="3790">
              <a:solidFill>
                <a:schemeClr val="bg2">
                  <a:lumMod val="75000"/>
                </a:schemeClr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388" name="Line 7"/>
          <p:cNvSpPr>
            <a:spLocks noChangeShapeType="1"/>
          </p:cNvSpPr>
          <p:nvPr/>
        </p:nvSpPr>
        <p:spPr bwMode="auto">
          <a:xfrm>
            <a:off x="9074076" y="4942272"/>
            <a:ext cx="728681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endParaRPr lang="zh-CN" altLang="en-US" sz="3790">
              <a:solidFill>
                <a:schemeClr val="bg2">
                  <a:lumMod val="75000"/>
                </a:schemeClr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cxnSp>
        <p:nvCxnSpPr>
          <p:cNvPr id="389" name="直接连接符 388"/>
          <p:cNvCxnSpPr/>
          <p:nvPr/>
        </p:nvCxnSpPr>
        <p:spPr>
          <a:xfrm flipH="1">
            <a:off x="9074077" y="5106962"/>
            <a:ext cx="728683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90" name="等腰三角形 389"/>
          <p:cNvSpPr/>
          <p:nvPr/>
        </p:nvSpPr>
        <p:spPr>
          <a:xfrm rot="16200000">
            <a:off x="9335760" y="5027426"/>
            <a:ext cx="150880" cy="141013"/>
          </a:xfrm>
          <a:prstGeom prst="triangle">
            <a:avLst/>
          </a:prstGeom>
          <a:solidFill>
            <a:schemeClr val="bg1"/>
          </a:solidFill>
          <a:ln w="19050">
            <a:solidFill>
              <a:srgbClr val="000000"/>
            </a:solidFill>
            <a:round/>
            <a:tailEnd type="triangle" w="lg" len="lg"/>
          </a:ln>
        </p:spPr>
        <p:txBody>
          <a:bodyPr vert="horz" wrap="square" lIns="86699" tIns="43349" rIns="86699" bIns="43349" numCol="1" anchor="t" anchorCtr="0" compatLnSpc="1"/>
          <a:lstStyle/>
          <a:p>
            <a:endParaRPr lang="zh-CN" altLang="en-US" sz="3790">
              <a:solidFill>
                <a:schemeClr val="bg2">
                  <a:lumMod val="75000"/>
                </a:schemeClr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391" name="Line 7"/>
          <p:cNvSpPr>
            <a:spLocks noChangeShapeType="1"/>
          </p:cNvSpPr>
          <p:nvPr/>
        </p:nvSpPr>
        <p:spPr bwMode="auto">
          <a:xfrm>
            <a:off x="9074076" y="5665402"/>
            <a:ext cx="728681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endParaRPr lang="zh-CN" altLang="en-US" sz="3790">
              <a:solidFill>
                <a:schemeClr val="bg2">
                  <a:lumMod val="75000"/>
                </a:schemeClr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cxnSp>
        <p:nvCxnSpPr>
          <p:cNvPr id="392" name="直接连接符 391"/>
          <p:cNvCxnSpPr/>
          <p:nvPr/>
        </p:nvCxnSpPr>
        <p:spPr>
          <a:xfrm flipH="1">
            <a:off x="9074077" y="5830092"/>
            <a:ext cx="728683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93" name="等腰三角形 392"/>
          <p:cNvSpPr/>
          <p:nvPr/>
        </p:nvSpPr>
        <p:spPr>
          <a:xfrm rot="16200000">
            <a:off x="9335760" y="5759587"/>
            <a:ext cx="150880" cy="141013"/>
          </a:xfrm>
          <a:prstGeom prst="triangle">
            <a:avLst/>
          </a:prstGeom>
          <a:solidFill>
            <a:schemeClr val="bg1"/>
          </a:solidFill>
          <a:ln w="19050">
            <a:solidFill>
              <a:srgbClr val="000000"/>
            </a:solidFill>
            <a:round/>
            <a:tailEnd type="triangle" w="lg" len="lg"/>
          </a:ln>
        </p:spPr>
        <p:txBody>
          <a:bodyPr vert="horz" wrap="square" lIns="86699" tIns="43349" rIns="86699" bIns="43349" numCol="1" anchor="t" anchorCtr="0" compatLnSpc="1"/>
          <a:lstStyle/>
          <a:p>
            <a:endParaRPr lang="zh-CN" altLang="en-US" sz="3790">
              <a:solidFill>
                <a:schemeClr val="bg2">
                  <a:lumMod val="75000"/>
                </a:schemeClr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394" name="Line 7"/>
          <p:cNvSpPr>
            <a:spLocks noChangeShapeType="1"/>
          </p:cNvSpPr>
          <p:nvPr/>
        </p:nvSpPr>
        <p:spPr bwMode="auto">
          <a:xfrm rot="16200000">
            <a:off x="9790848" y="3216698"/>
            <a:ext cx="310350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endParaRPr lang="zh-CN" altLang="en-US" sz="3790"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395" name="Line 7"/>
          <p:cNvSpPr>
            <a:spLocks noChangeShapeType="1"/>
          </p:cNvSpPr>
          <p:nvPr/>
        </p:nvSpPr>
        <p:spPr bwMode="auto">
          <a:xfrm rot="16200000">
            <a:off x="9712939" y="2489623"/>
            <a:ext cx="310350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endParaRPr lang="zh-CN" altLang="en-US" sz="3790"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396" name="Line 7"/>
          <p:cNvSpPr>
            <a:spLocks noChangeShapeType="1"/>
          </p:cNvSpPr>
          <p:nvPr/>
        </p:nvSpPr>
        <p:spPr bwMode="auto">
          <a:xfrm rot="16200000">
            <a:off x="10521361" y="2494297"/>
            <a:ext cx="310350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endParaRPr lang="zh-CN" altLang="en-US" sz="3790"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397" name="Rectangle 104"/>
          <p:cNvSpPr>
            <a:spLocks noChangeArrowheads="1"/>
          </p:cNvSpPr>
          <p:nvPr/>
        </p:nvSpPr>
        <p:spPr bwMode="auto">
          <a:xfrm>
            <a:off x="10258306" y="2645923"/>
            <a:ext cx="858666" cy="40459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40" b="1" dirty="0">
                <a:solidFill>
                  <a:schemeClr val="tx1"/>
                </a:solidFill>
                <a:latin typeface="Segoe UI Black" panose="020B0A02040204020203" pitchFamily="34" charset="0"/>
                <a:ea typeface="微软雅黑" panose="020B0503020204020204" pitchFamily="34" charset="-122"/>
                <a:cs typeface="Segoe UI Black" panose="020B0A02040204020203" pitchFamily="34" charset="0"/>
              </a:rPr>
              <a:t>时序部件</a:t>
            </a:r>
            <a:endParaRPr lang="en-US" altLang="zh-CN" sz="1140" b="1" dirty="0">
              <a:solidFill>
                <a:schemeClr val="tx1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398" name="Line 7"/>
          <p:cNvSpPr>
            <a:spLocks noChangeShapeType="1"/>
          </p:cNvSpPr>
          <p:nvPr/>
        </p:nvSpPr>
        <p:spPr bwMode="auto">
          <a:xfrm flipH="1">
            <a:off x="8176063" y="1821340"/>
            <a:ext cx="792273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endParaRPr lang="zh-CN" altLang="en-US" sz="3790">
              <a:solidFill>
                <a:schemeClr val="bg2">
                  <a:lumMod val="75000"/>
                </a:schemeClr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cxnSp>
        <p:nvCxnSpPr>
          <p:cNvPr id="399" name="直接连接符 398"/>
          <p:cNvCxnSpPr/>
          <p:nvPr/>
        </p:nvCxnSpPr>
        <p:spPr>
          <a:xfrm>
            <a:off x="8184506" y="1986035"/>
            <a:ext cx="804233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00" name="等腰三角形 399"/>
          <p:cNvSpPr/>
          <p:nvPr/>
        </p:nvSpPr>
        <p:spPr>
          <a:xfrm rot="5400000" flipH="1">
            <a:off x="8498373" y="1915529"/>
            <a:ext cx="150880" cy="141013"/>
          </a:xfrm>
          <a:prstGeom prst="triangle">
            <a:avLst/>
          </a:prstGeom>
          <a:solidFill>
            <a:schemeClr val="bg1"/>
          </a:solidFill>
          <a:ln w="19050">
            <a:solidFill>
              <a:srgbClr val="000000"/>
            </a:solidFill>
            <a:round/>
            <a:tailEnd type="triangle" w="lg" len="lg"/>
          </a:ln>
        </p:spPr>
        <p:txBody>
          <a:bodyPr vert="horz" wrap="square" lIns="86699" tIns="43349" rIns="86699" bIns="43349" numCol="1" anchor="t" anchorCtr="0" compatLnSpc="1"/>
          <a:lstStyle/>
          <a:p>
            <a:endParaRPr lang="zh-CN" altLang="en-US" sz="3790">
              <a:solidFill>
                <a:schemeClr val="bg2">
                  <a:lumMod val="75000"/>
                </a:schemeClr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cxnSp>
        <p:nvCxnSpPr>
          <p:cNvPr id="401" name="直接连接符 400"/>
          <p:cNvCxnSpPr/>
          <p:nvPr/>
        </p:nvCxnSpPr>
        <p:spPr>
          <a:xfrm>
            <a:off x="8184505" y="3275035"/>
            <a:ext cx="783831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02" name="等腰三角形 401"/>
          <p:cNvSpPr/>
          <p:nvPr/>
        </p:nvSpPr>
        <p:spPr>
          <a:xfrm rot="5400000" flipH="1">
            <a:off x="8498373" y="3214780"/>
            <a:ext cx="150880" cy="141013"/>
          </a:xfrm>
          <a:prstGeom prst="triangle">
            <a:avLst/>
          </a:prstGeom>
          <a:solidFill>
            <a:schemeClr val="bg1"/>
          </a:solidFill>
          <a:ln w="19050">
            <a:solidFill>
              <a:srgbClr val="000000"/>
            </a:solidFill>
            <a:round/>
            <a:tailEnd type="triangle" w="lg" len="lg"/>
          </a:ln>
        </p:spPr>
        <p:txBody>
          <a:bodyPr vert="horz" wrap="square" lIns="86699" tIns="43349" rIns="86699" bIns="43349" numCol="1" anchor="t" anchorCtr="0" compatLnSpc="1"/>
          <a:lstStyle/>
          <a:p>
            <a:endParaRPr lang="zh-CN" altLang="en-US" sz="3790">
              <a:solidFill>
                <a:schemeClr val="bg2">
                  <a:lumMod val="75000"/>
                </a:schemeClr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cxnSp>
        <p:nvCxnSpPr>
          <p:cNvPr id="403" name="直接连接符 402"/>
          <p:cNvCxnSpPr>
            <a:stCxn id="414" idx="3"/>
          </p:cNvCxnSpPr>
          <p:nvPr/>
        </p:nvCxnSpPr>
        <p:spPr>
          <a:xfrm>
            <a:off x="7598194" y="5451846"/>
            <a:ext cx="1379295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04" name="等腰三角形 403"/>
          <p:cNvSpPr/>
          <p:nvPr/>
        </p:nvSpPr>
        <p:spPr>
          <a:xfrm rot="5400000" flipH="1">
            <a:off x="8200384" y="5383982"/>
            <a:ext cx="150880" cy="141013"/>
          </a:xfrm>
          <a:prstGeom prst="triangle">
            <a:avLst/>
          </a:prstGeom>
          <a:solidFill>
            <a:schemeClr val="bg1"/>
          </a:solidFill>
          <a:ln w="19050">
            <a:solidFill>
              <a:srgbClr val="000000"/>
            </a:solidFill>
            <a:round/>
            <a:tailEnd type="triangle" w="lg" len="lg"/>
          </a:ln>
        </p:spPr>
        <p:txBody>
          <a:bodyPr vert="horz" wrap="square" lIns="86699" tIns="43349" rIns="86699" bIns="43349" numCol="1" anchor="t" anchorCtr="0" compatLnSpc="1"/>
          <a:lstStyle/>
          <a:p>
            <a:endParaRPr lang="zh-CN" altLang="en-US" sz="3790">
              <a:solidFill>
                <a:schemeClr val="bg2">
                  <a:lumMod val="75000"/>
                </a:schemeClr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cxnSp>
        <p:nvCxnSpPr>
          <p:cNvPr id="405" name="直接连接符 404"/>
          <p:cNvCxnSpPr/>
          <p:nvPr/>
        </p:nvCxnSpPr>
        <p:spPr>
          <a:xfrm>
            <a:off x="7075797" y="4118091"/>
            <a:ext cx="0" cy="342803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06" name="Line 7"/>
          <p:cNvSpPr>
            <a:spLocks noChangeShapeType="1"/>
          </p:cNvSpPr>
          <p:nvPr/>
        </p:nvSpPr>
        <p:spPr bwMode="auto">
          <a:xfrm flipH="1">
            <a:off x="8164815" y="2311979"/>
            <a:ext cx="812675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endParaRPr lang="zh-CN" altLang="en-US" sz="3790">
              <a:solidFill>
                <a:schemeClr val="bg2">
                  <a:lumMod val="75000"/>
                </a:schemeClr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407" name="Rectangle 104"/>
          <p:cNvSpPr>
            <a:spLocks noChangeArrowheads="1"/>
          </p:cNvSpPr>
          <p:nvPr/>
        </p:nvSpPr>
        <p:spPr bwMode="auto">
          <a:xfrm>
            <a:off x="7328231" y="1672486"/>
            <a:ext cx="847833" cy="40459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705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PC</a:t>
            </a:r>
          </a:p>
        </p:txBody>
      </p:sp>
      <p:sp>
        <p:nvSpPr>
          <p:cNvPr id="408" name="Rectangle 104"/>
          <p:cNvSpPr>
            <a:spLocks noChangeArrowheads="1"/>
          </p:cNvSpPr>
          <p:nvPr/>
        </p:nvSpPr>
        <p:spPr bwMode="auto">
          <a:xfrm>
            <a:off x="7319444" y="2222870"/>
            <a:ext cx="847833" cy="40459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705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AR</a:t>
            </a:r>
          </a:p>
        </p:txBody>
      </p:sp>
      <p:sp>
        <p:nvSpPr>
          <p:cNvPr id="409" name="Rectangle 104"/>
          <p:cNvSpPr>
            <a:spLocks noChangeArrowheads="1"/>
          </p:cNvSpPr>
          <p:nvPr/>
        </p:nvSpPr>
        <p:spPr bwMode="auto">
          <a:xfrm>
            <a:off x="7319444" y="2999108"/>
            <a:ext cx="847833" cy="40459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705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DR</a:t>
            </a:r>
          </a:p>
        </p:txBody>
      </p:sp>
      <p:cxnSp>
        <p:nvCxnSpPr>
          <p:cNvPr id="410" name="直接连接符 409"/>
          <p:cNvCxnSpPr>
            <a:stCxn id="413" idx="1"/>
          </p:cNvCxnSpPr>
          <p:nvPr/>
        </p:nvCxnSpPr>
        <p:spPr>
          <a:xfrm>
            <a:off x="7773426" y="4201081"/>
            <a:ext cx="0" cy="257306"/>
          </a:xfrm>
          <a:prstGeom prst="line">
            <a:avLst/>
          </a:prstGeom>
          <a:noFill/>
          <a:ln w="19050" cap="sq">
            <a:solidFill>
              <a:srgbClr val="000000"/>
            </a:solidFill>
            <a:rou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11" name="Line 7"/>
          <p:cNvSpPr>
            <a:spLocks noChangeShapeType="1"/>
          </p:cNvSpPr>
          <p:nvPr/>
        </p:nvSpPr>
        <p:spPr bwMode="auto">
          <a:xfrm flipH="1">
            <a:off x="7328230" y="3922409"/>
            <a:ext cx="1649259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endParaRPr lang="zh-CN" altLang="en-US" sz="3790">
              <a:solidFill>
                <a:schemeClr val="bg2">
                  <a:lumMod val="75000"/>
                </a:schemeClr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412" name="Rectangle 104"/>
          <p:cNvSpPr>
            <a:spLocks noChangeArrowheads="1"/>
          </p:cNvSpPr>
          <p:nvPr/>
        </p:nvSpPr>
        <p:spPr bwMode="auto">
          <a:xfrm>
            <a:off x="6929040" y="3740595"/>
            <a:ext cx="399191" cy="40459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705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X</a:t>
            </a:r>
          </a:p>
        </p:txBody>
      </p:sp>
      <p:sp>
        <p:nvSpPr>
          <p:cNvPr id="413" name="Line 7"/>
          <p:cNvSpPr>
            <a:spLocks noChangeShapeType="1"/>
          </p:cNvSpPr>
          <p:nvPr/>
        </p:nvSpPr>
        <p:spPr bwMode="auto">
          <a:xfrm flipH="1">
            <a:off x="7773426" y="4201080"/>
            <a:ext cx="1204064" cy="0"/>
          </a:xfrm>
          <a:prstGeom prst="line">
            <a:avLst/>
          </a:prstGeom>
          <a:noFill/>
          <a:ln w="19050" cap="sq">
            <a:solidFill>
              <a:srgbClr val="000000"/>
            </a:solidFill>
            <a:round/>
            <a:tailEnd type="non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endParaRPr lang="zh-CN" altLang="en-US" sz="3790">
              <a:solidFill>
                <a:schemeClr val="bg2">
                  <a:lumMod val="75000"/>
                </a:schemeClr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414" name="Rectangle 104"/>
          <p:cNvSpPr>
            <a:spLocks noChangeArrowheads="1"/>
          </p:cNvSpPr>
          <p:nvPr/>
        </p:nvSpPr>
        <p:spPr bwMode="auto">
          <a:xfrm>
            <a:off x="7199003" y="5249551"/>
            <a:ext cx="399191" cy="40459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515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Z</a:t>
            </a:r>
          </a:p>
        </p:txBody>
      </p:sp>
      <p:cxnSp>
        <p:nvCxnSpPr>
          <p:cNvPr id="415" name="直接连接符 414"/>
          <p:cNvCxnSpPr/>
          <p:nvPr/>
        </p:nvCxnSpPr>
        <p:spPr>
          <a:xfrm>
            <a:off x="7405944" y="4916729"/>
            <a:ext cx="0" cy="32259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16" name="Text Box 108"/>
          <p:cNvSpPr txBox="1">
            <a:spLocks noChangeArrowheads="1"/>
          </p:cNvSpPr>
          <p:nvPr/>
        </p:nvSpPr>
        <p:spPr bwMode="auto">
          <a:xfrm>
            <a:off x="6915745" y="4437462"/>
            <a:ext cx="289065" cy="2602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pPr defTabSz="866775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140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A</a:t>
            </a:r>
            <a:endParaRPr lang="en-US" altLang="zh-CN" sz="3790" dirty="0"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417" name="Text Box 107"/>
          <p:cNvSpPr txBox="1">
            <a:spLocks noChangeArrowheads="1"/>
          </p:cNvSpPr>
          <p:nvPr/>
        </p:nvSpPr>
        <p:spPr bwMode="auto">
          <a:xfrm>
            <a:off x="7646943" y="4425672"/>
            <a:ext cx="261145" cy="2485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pPr defTabSz="866775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140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B</a:t>
            </a:r>
            <a:endParaRPr lang="en-US" altLang="zh-CN" sz="3790" dirty="0"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418" name="Line 117"/>
          <p:cNvSpPr>
            <a:spLocks noChangeShapeType="1"/>
          </p:cNvSpPr>
          <p:nvPr/>
        </p:nvSpPr>
        <p:spPr bwMode="auto">
          <a:xfrm flipV="1">
            <a:off x="9790332" y="1638629"/>
            <a:ext cx="0" cy="276455"/>
          </a:xfrm>
          <a:prstGeom prst="line">
            <a:avLst/>
          </a:prstGeom>
          <a:noFill/>
          <a:ln w="12700">
            <a:solidFill>
              <a:srgbClr val="0066FF"/>
            </a:solidFill>
            <a:round/>
            <a:headEnd w="lg" len="lg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endParaRPr lang="zh-CN" altLang="en-US" sz="3790">
              <a:solidFill>
                <a:schemeClr val="bg2">
                  <a:lumMod val="75000"/>
                </a:schemeClr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419" name="Line 117"/>
          <p:cNvSpPr>
            <a:spLocks noChangeShapeType="1"/>
          </p:cNvSpPr>
          <p:nvPr/>
        </p:nvSpPr>
        <p:spPr bwMode="auto">
          <a:xfrm flipV="1">
            <a:off x="9926961" y="1638629"/>
            <a:ext cx="985" cy="276455"/>
          </a:xfrm>
          <a:prstGeom prst="line">
            <a:avLst/>
          </a:prstGeom>
          <a:noFill/>
          <a:ln w="12700">
            <a:solidFill>
              <a:schemeClr val="bg2">
                <a:lumMod val="50000"/>
              </a:schemeClr>
            </a:solidFill>
            <a:round/>
            <a:headEnd w="lg" len="lg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endParaRPr lang="zh-CN" altLang="en-US" sz="3790">
              <a:solidFill>
                <a:schemeClr val="bg2">
                  <a:lumMod val="75000"/>
                </a:schemeClr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420" name="Line 117"/>
          <p:cNvSpPr>
            <a:spLocks noChangeShapeType="1"/>
          </p:cNvSpPr>
          <p:nvPr/>
        </p:nvSpPr>
        <p:spPr bwMode="auto">
          <a:xfrm flipV="1">
            <a:off x="10758320" y="1638629"/>
            <a:ext cx="0" cy="276456"/>
          </a:xfrm>
          <a:prstGeom prst="line">
            <a:avLst/>
          </a:prstGeom>
          <a:noFill/>
          <a:ln w="12700">
            <a:solidFill>
              <a:schemeClr val="bg2">
                <a:lumMod val="50000"/>
              </a:schemeClr>
            </a:solidFill>
            <a:round/>
            <a:headEnd w="lg" len="lg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endParaRPr lang="zh-CN" altLang="en-US" sz="3790">
              <a:solidFill>
                <a:schemeClr val="bg2">
                  <a:lumMod val="75000"/>
                </a:schemeClr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421" name="Line 117"/>
          <p:cNvSpPr>
            <a:spLocks noChangeShapeType="1"/>
          </p:cNvSpPr>
          <p:nvPr/>
        </p:nvSpPr>
        <p:spPr bwMode="auto">
          <a:xfrm flipV="1">
            <a:off x="10903315" y="1641928"/>
            <a:ext cx="0" cy="273156"/>
          </a:xfrm>
          <a:prstGeom prst="line">
            <a:avLst/>
          </a:prstGeom>
          <a:noFill/>
          <a:ln w="12700">
            <a:solidFill>
              <a:srgbClr val="0066FF"/>
            </a:solidFill>
            <a:round/>
            <a:headEnd w="lg" len="lg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endParaRPr lang="zh-CN" altLang="en-US" sz="3790">
              <a:solidFill>
                <a:schemeClr val="bg2">
                  <a:lumMod val="75000"/>
                </a:schemeClr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422" name="Line 127"/>
          <p:cNvSpPr>
            <a:spLocks noChangeShapeType="1"/>
          </p:cNvSpPr>
          <p:nvPr/>
        </p:nvSpPr>
        <p:spPr bwMode="auto">
          <a:xfrm>
            <a:off x="5665133" y="1813381"/>
            <a:ext cx="0" cy="333252"/>
          </a:xfrm>
          <a:prstGeom prst="line">
            <a:avLst/>
          </a:prstGeom>
          <a:noFill/>
          <a:ln w="12700">
            <a:solidFill>
              <a:schemeClr val="bg2">
                <a:lumMod val="50000"/>
              </a:schemeClr>
            </a:solidFill>
            <a:round/>
            <a:headEnd w="lg" len="lg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endParaRPr lang="zh-CN" altLang="en-US" sz="3790">
              <a:solidFill>
                <a:schemeClr val="bg2">
                  <a:lumMod val="75000"/>
                </a:schemeClr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cxnSp>
        <p:nvCxnSpPr>
          <p:cNvPr id="423" name="直接箭头连接符 422"/>
          <p:cNvCxnSpPr/>
          <p:nvPr/>
        </p:nvCxnSpPr>
        <p:spPr>
          <a:xfrm>
            <a:off x="6805682" y="1818593"/>
            <a:ext cx="516039" cy="0"/>
          </a:xfrm>
          <a:prstGeom prst="straightConnector1">
            <a:avLst/>
          </a:prstGeom>
          <a:noFill/>
          <a:ln w="12700">
            <a:solidFill>
              <a:schemeClr val="bg2">
                <a:lumMod val="50000"/>
              </a:schemeClr>
            </a:solidFill>
            <a:round/>
            <a:headEnd w="lg" len="lg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24" name="直接箭头连接符 423"/>
          <p:cNvCxnSpPr/>
          <p:nvPr/>
        </p:nvCxnSpPr>
        <p:spPr>
          <a:xfrm>
            <a:off x="7475725" y="2713415"/>
            <a:ext cx="0" cy="276662"/>
          </a:xfrm>
          <a:prstGeom prst="straightConnector1">
            <a:avLst/>
          </a:prstGeom>
          <a:noFill/>
          <a:ln w="12700">
            <a:solidFill>
              <a:schemeClr val="bg2">
                <a:lumMod val="50000"/>
              </a:schemeClr>
            </a:solidFill>
            <a:round/>
            <a:headEnd w="lg" len="lg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25" name="Line 7"/>
          <p:cNvSpPr>
            <a:spLocks noChangeShapeType="1"/>
          </p:cNvSpPr>
          <p:nvPr/>
        </p:nvSpPr>
        <p:spPr bwMode="auto">
          <a:xfrm flipH="1">
            <a:off x="8176063" y="3118960"/>
            <a:ext cx="812675" cy="0"/>
          </a:xfrm>
          <a:prstGeom prst="line">
            <a:avLst/>
          </a:prstGeom>
          <a:noFill/>
          <a:ln w="19050">
            <a:solidFill>
              <a:schemeClr val="bg2">
                <a:lumMod val="50000"/>
              </a:schemeClr>
            </a:solidFill>
            <a:rou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endParaRPr lang="zh-CN" altLang="en-US" sz="3790">
              <a:solidFill>
                <a:schemeClr val="bg2">
                  <a:lumMod val="75000"/>
                </a:schemeClr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cxnSp>
        <p:nvCxnSpPr>
          <p:cNvPr id="426" name="直接箭头连接符 425"/>
          <p:cNvCxnSpPr/>
          <p:nvPr/>
        </p:nvCxnSpPr>
        <p:spPr>
          <a:xfrm>
            <a:off x="7981856" y="2720729"/>
            <a:ext cx="0" cy="276662"/>
          </a:xfrm>
          <a:prstGeom prst="straightConnector1">
            <a:avLst/>
          </a:prstGeom>
          <a:noFill/>
          <a:ln w="12700">
            <a:solidFill>
              <a:schemeClr val="bg2">
                <a:lumMod val="50000"/>
              </a:schemeClr>
            </a:solidFill>
            <a:round/>
            <a:headEnd w="lg" len="lg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27" name="直接箭头连接符 426"/>
          <p:cNvCxnSpPr/>
          <p:nvPr/>
        </p:nvCxnSpPr>
        <p:spPr>
          <a:xfrm flipH="1">
            <a:off x="7948989" y="4584615"/>
            <a:ext cx="516039" cy="0"/>
          </a:xfrm>
          <a:prstGeom prst="straightConnector1">
            <a:avLst/>
          </a:prstGeom>
          <a:noFill/>
          <a:ln w="12700">
            <a:solidFill>
              <a:schemeClr val="bg2">
                <a:lumMod val="50000"/>
              </a:schemeClr>
            </a:solidFill>
            <a:round/>
            <a:headEnd w="lg" len="lg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28" name="直接箭头连接符 427"/>
          <p:cNvCxnSpPr/>
          <p:nvPr/>
        </p:nvCxnSpPr>
        <p:spPr>
          <a:xfrm flipH="1">
            <a:off x="7819309" y="4706721"/>
            <a:ext cx="516039" cy="0"/>
          </a:xfrm>
          <a:prstGeom prst="straightConnector1">
            <a:avLst/>
          </a:prstGeom>
          <a:noFill/>
          <a:ln w="12700">
            <a:solidFill>
              <a:schemeClr val="bg2">
                <a:lumMod val="50000"/>
              </a:schemeClr>
            </a:solidFill>
            <a:round/>
            <a:headEnd w="lg" len="lg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29" name="直接箭头连接符 428"/>
          <p:cNvCxnSpPr/>
          <p:nvPr/>
        </p:nvCxnSpPr>
        <p:spPr>
          <a:xfrm flipH="1">
            <a:off x="7708459" y="4828919"/>
            <a:ext cx="516039" cy="0"/>
          </a:xfrm>
          <a:prstGeom prst="straightConnector1">
            <a:avLst/>
          </a:prstGeom>
          <a:noFill/>
          <a:ln w="12700">
            <a:solidFill>
              <a:schemeClr val="bg2">
                <a:lumMod val="50000"/>
              </a:schemeClr>
            </a:solidFill>
            <a:round/>
            <a:headEnd w="lg" len="lg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30" name="Line 117"/>
          <p:cNvSpPr>
            <a:spLocks noChangeShapeType="1"/>
          </p:cNvSpPr>
          <p:nvPr/>
        </p:nvSpPr>
        <p:spPr bwMode="auto">
          <a:xfrm flipV="1">
            <a:off x="10081137" y="1638628"/>
            <a:ext cx="0" cy="264072"/>
          </a:xfrm>
          <a:prstGeom prst="line">
            <a:avLst/>
          </a:prstGeom>
          <a:noFill/>
          <a:ln w="12700">
            <a:solidFill>
              <a:schemeClr val="bg2">
                <a:lumMod val="50000"/>
              </a:schemeClr>
            </a:solidFill>
            <a:round/>
            <a:headEnd w="lg" len="lg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endParaRPr lang="zh-CN" altLang="en-US" sz="3790">
              <a:solidFill>
                <a:schemeClr val="bg2">
                  <a:lumMod val="75000"/>
                </a:schemeClr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431" name="Line 117"/>
          <p:cNvSpPr>
            <a:spLocks noChangeShapeType="1"/>
          </p:cNvSpPr>
          <p:nvPr/>
        </p:nvSpPr>
        <p:spPr bwMode="auto">
          <a:xfrm flipV="1">
            <a:off x="10614469" y="1638628"/>
            <a:ext cx="0" cy="264073"/>
          </a:xfrm>
          <a:prstGeom prst="line">
            <a:avLst/>
          </a:prstGeom>
          <a:noFill/>
          <a:ln w="12700">
            <a:solidFill>
              <a:srgbClr val="0066FF"/>
            </a:solidFill>
            <a:round/>
            <a:headEnd w="lg" len="lg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endParaRPr lang="zh-CN" altLang="en-US" sz="3790">
              <a:solidFill>
                <a:schemeClr val="bg2">
                  <a:lumMod val="75000"/>
                </a:schemeClr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432" name="Text Box 125"/>
          <p:cNvSpPr txBox="1">
            <a:spLocks noChangeArrowheads="1"/>
          </p:cNvSpPr>
          <p:nvPr/>
        </p:nvSpPr>
        <p:spPr bwMode="auto">
          <a:xfrm>
            <a:off x="5259926" y="1486954"/>
            <a:ext cx="723760" cy="3986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pPr defTabSz="866775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515" b="1" dirty="0">
                <a:solidFill>
                  <a:schemeClr val="bg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W</a:t>
            </a:r>
            <a:r>
              <a:rPr lang="en-US" altLang="zh-CN" sz="1515" dirty="0">
                <a:solidFill>
                  <a:schemeClr val="bg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rite</a:t>
            </a:r>
            <a:endParaRPr lang="en-US" altLang="zh-CN" sz="3790" dirty="0">
              <a:solidFill>
                <a:schemeClr val="bg2">
                  <a:lumMod val="50000"/>
                </a:schemeClr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433" name="Line 127"/>
          <p:cNvSpPr>
            <a:spLocks noChangeShapeType="1"/>
          </p:cNvSpPr>
          <p:nvPr/>
        </p:nvSpPr>
        <p:spPr bwMode="auto">
          <a:xfrm>
            <a:off x="6035876" y="1867373"/>
            <a:ext cx="0" cy="279260"/>
          </a:xfrm>
          <a:prstGeom prst="line">
            <a:avLst/>
          </a:prstGeom>
          <a:noFill/>
          <a:ln w="12700">
            <a:solidFill>
              <a:schemeClr val="bg2">
                <a:lumMod val="50000"/>
              </a:schemeClr>
            </a:solidFill>
            <a:round/>
            <a:headEnd w="lg" len="lg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endParaRPr lang="zh-CN" altLang="en-US" sz="3790">
              <a:solidFill>
                <a:schemeClr val="bg2">
                  <a:lumMod val="75000"/>
                </a:schemeClr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434" name="Text Box 126"/>
          <p:cNvSpPr txBox="1">
            <a:spLocks noChangeArrowheads="1"/>
          </p:cNvSpPr>
          <p:nvPr/>
        </p:nvSpPr>
        <p:spPr bwMode="auto">
          <a:xfrm>
            <a:off x="5827118" y="1474284"/>
            <a:ext cx="723760" cy="3986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pPr defTabSz="866775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515" b="1" dirty="0">
                <a:solidFill>
                  <a:schemeClr val="bg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R</a:t>
            </a:r>
            <a:r>
              <a:rPr lang="en-US" altLang="zh-CN" sz="1515" dirty="0">
                <a:solidFill>
                  <a:schemeClr val="bg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ead</a:t>
            </a:r>
            <a:endParaRPr lang="en-US" altLang="zh-CN" sz="3790" dirty="0">
              <a:solidFill>
                <a:schemeClr val="bg2">
                  <a:lumMod val="50000"/>
                </a:schemeClr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cxnSp>
        <p:nvCxnSpPr>
          <p:cNvPr id="435" name="直接箭头连接符 434"/>
          <p:cNvCxnSpPr/>
          <p:nvPr/>
        </p:nvCxnSpPr>
        <p:spPr>
          <a:xfrm>
            <a:off x="6805682" y="1976824"/>
            <a:ext cx="516039" cy="0"/>
          </a:xfrm>
          <a:prstGeom prst="straightConnector1">
            <a:avLst/>
          </a:prstGeom>
          <a:noFill/>
          <a:ln w="12700">
            <a:solidFill>
              <a:schemeClr val="bg2">
                <a:lumMod val="50000"/>
              </a:schemeClr>
            </a:solidFill>
            <a:round/>
            <a:headEnd w="lg" len="lg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36" name="Text Box 49"/>
          <p:cNvSpPr txBox="1">
            <a:spLocks noChangeArrowheads="1"/>
          </p:cNvSpPr>
          <p:nvPr/>
        </p:nvSpPr>
        <p:spPr bwMode="auto">
          <a:xfrm>
            <a:off x="7986242" y="2686802"/>
            <a:ext cx="738532" cy="3839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pPr defTabSz="866775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515" dirty="0" err="1">
                <a:solidFill>
                  <a:schemeClr val="bg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DR</a:t>
            </a:r>
            <a:r>
              <a:rPr lang="en-US" altLang="zh-CN" sz="1515" baseline="-25000" dirty="0" err="1">
                <a:solidFill>
                  <a:schemeClr val="bg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in</a:t>
            </a:r>
            <a:endParaRPr lang="en-US" altLang="zh-CN" sz="3790" baseline="-25000" dirty="0">
              <a:solidFill>
                <a:schemeClr val="bg2">
                  <a:lumMod val="50000"/>
                </a:schemeClr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438" name="Line 7"/>
          <p:cNvSpPr>
            <a:spLocks noChangeShapeType="1"/>
          </p:cNvSpPr>
          <p:nvPr/>
        </p:nvSpPr>
        <p:spPr bwMode="auto">
          <a:xfrm flipH="1">
            <a:off x="6265651" y="2414686"/>
            <a:ext cx="1038419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endParaRPr lang="zh-CN" altLang="en-US" sz="3790">
              <a:solidFill>
                <a:schemeClr val="bg2">
                  <a:lumMod val="75000"/>
                </a:schemeClr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439" name="上下箭头 438"/>
          <p:cNvSpPr/>
          <p:nvPr/>
        </p:nvSpPr>
        <p:spPr>
          <a:xfrm>
            <a:off x="8938794" y="1288568"/>
            <a:ext cx="177326" cy="4934647"/>
          </a:xfrm>
          <a:prstGeom prst="upDownArrow">
            <a:avLst/>
          </a:prstGeom>
          <a:solidFill>
            <a:schemeClr val="bg1"/>
          </a:solidFill>
          <a:ln w="19050">
            <a:solidFill>
              <a:srgbClr val="000000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eaVert" wrap="square" lIns="86699" tIns="43349" rIns="86699" bIns="43349" numCol="1" anchor="t" anchorCtr="0" compatLnSpc="1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3790">
              <a:solidFill>
                <a:schemeClr val="bg2">
                  <a:lumMod val="75000"/>
                </a:schemeClr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graphicFrame>
        <p:nvGraphicFramePr>
          <p:cNvPr id="440" name="表格 439"/>
          <p:cNvGraphicFramePr>
            <a:graphicFrameLocks noGrp="1"/>
          </p:cNvGraphicFramePr>
          <p:nvPr/>
        </p:nvGraphicFramePr>
        <p:xfrm>
          <a:off x="290857" y="3831287"/>
          <a:ext cx="5926255" cy="23791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26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078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957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75837">
                <a:tc>
                  <a:txBody>
                    <a:bodyPr/>
                    <a:lstStyle/>
                    <a:p>
                      <a:pPr algn="l"/>
                      <a:r>
                        <a:rPr lang="zh-CN" altLang="en-US" sz="1700" dirty="0">
                          <a:latin typeface="Segoe UI Black" panose="020B0A02040204020203" pitchFamily="34" charset="0"/>
                          <a:ea typeface="微软雅黑" panose="020B0503020204020204" pitchFamily="34" charset="-122"/>
                          <a:cs typeface="Segoe UI Black" panose="020B0A02040204020203" pitchFamily="34" charset="0"/>
                        </a:rPr>
                        <a:t>节拍</a:t>
                      </a:r>
                    </a:p>
                  </a:txBody>
                  <a:tcPr marL="86699" marR="86699" marT="43349" marB="43349" anchor="ctr" anchorCtr="1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7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数据通路  </a:t>
                      </a:r>
                      <a:r>
                        <a:rPr lang="en-US" altLang="zh-CN" sz="17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</a:t>
                      </a:r>
                      <a:r>
                        <a:rPr lang="zh-CN" altLang="en-US" sz="17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数据流</a:t>
                      </a:r>
                      <a:r>
                        <a:rPr lang="en-US" altLang="zh-CN" sz="17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)</a:t>
                      </a:r>
                      <a:endParaRPr lang="zh-CN" altLang="en-US" sz="1700" dirty="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700" dirty="0">
                          <a:latin typeface="Segoe UI Black" panose="020B0A02040204020203" pitchFamily="34" charset="0"/>
                          <a:ea typeface="微软雅黑" panose="020B0503020204020204" pitchFamily="34" charset="-122"/>
                          <a:cs typeface="Segoe UI Black" panose="020B0A02040204020203" pitchFamily="34" charset="0"/>
                        </a:rPr>
                        <a:t>控制信号</a:t>
                      </a:r>
                    </a:p>
                  </a:txBody>
                  <a:tcPr marL="86699" marR="86699" marT="43349" marB="43349" anchor="ctr" anchorCtr="1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5837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700" dirty="0">
                          <a:solidFill>
                            <a:srgbClr val="0066FF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Segoe UI Black" panose="020B0A02040204020203" pitchFamily="34" charset="0"/>
                        </a:rPr>
                        <a:t>T1</a:t>
                      </a:r>
                      <a:endParaRPr lang="zh-CN" altLang="en-US" sz="1700" dirty="0">
                        <a:solidFill>
                          <a:srgbClr val="0066FF"/>
                        </a:solidFill>
                        <a:latin typeface="Segoe UI Black" panose="020B0A02040204020203" pitchFamily="34" charset="0"/>
                        <a:ea typeface="微软雅黑" panose="020B0503020204020204" pitchFamily="34" charset="-122"/>
                        <a:cs typeface="Segoe UI Black" panose="020B0A02040204020203" pitchFamily="34" charset="0"/>
                      </a:endParaRPr>
                    </a:p>
                  </a:txBody>
                  <a:tcPr marL="86699" marR="86699" marT="43349" marB="43349" anchor="ctr" anchorCtr="1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700" dirty="0">
                          <a:solidFill>
                            <a:srgbClr val="0066FF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Segoe UI Black" panose="020B0A02040204020203" pitchFamily="34" charset="0"/>
                        </a:rPr>
                        <a:t>(R0)</a:t>
                      </a:r>
                      <a:r>
                        <a:rPr lang="en-US" altLang="zh-CN" sz="1700" dirty="0">
                          <a:solidFill>
                            <a:srgbClr val="0066FF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Segoe UI Black" panose="020B0A02040204020203" pitchFamily="34" charset="0"/>
                          <a:sym typeface="Wingdings" panose="05000000000000000000" pitchFamily="2" charset="2"/>
                        </a:rPr>
                        <a:t>X</a:t>
                      </a:r>
                    </a:p>
                  </a:txBody>
                  <a:tcPr marL="86699" marR="86699" marT="43349" marB="43349" anchor="ctr" anchorCtr="1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700" dirty="0">
                          <a:solidFill>
                            <a:srgbClr val="0066FF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Segoe UI Black" panose="020B0A02040204020203" pitchFamily="34" charset="0"/>
                        </a:rPr>
                        <a:t>R0</a:t>
                      </a:r>
                      <a:r>
                        <a:rPr lang="en-US" altLang="zh-CN" sz="1700" baseline="-25000" dirty="0">
                          <a:solidFill>
                            <a:srgbClr val="0066FF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Segoe UI Black" panose="020B0A02040204020203" pitchFamily="34" charset="0"/>
                        </a:rPr>
                        <a:t>out</a:t>
                      </a:r>
                      <a:r>
                        <a:rPr lang="en-US" altLang="zh-CN" sz="1700" dirty="0">
                          <a:solidFill>
                            <a:srgbClr val="0066FF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Segoe UI Black" panose="020B0A02040204020203" pitchFamily="34" charset="0"/>
                        </a:rPr>
                        <a:t>, </a:t>
                      </a:r>
                      <a:r>
                        <a:rPr lang="en-US" altLang="zh-CN" sz="1700" baseline="0" dirty="0">
                          <a:solidFill>
                            <a:srgbClr val="0066FF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Segoe UI Black" panose="020B0A02040204020203" pitchFamily="34" charset="0"/>
                        </a:rPr>
                        <a:t>X</a:t>
                      </a:r>
                      <a:r>
                        <a:rPr lang="en-US" altLang="zh-CN" sz="1700" baseline="-25000" dirty="0">
                          <a:solidFill>
                            <a:srgbClr val="0066FF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Segoe UI Black" panose="020B0A02040204020203" pitchFamily="34" charset="0"/>
                        </a:rPr>
                        <a:t>in</a:t>
                      </a:r>
                      <a:endParaRPr lang="zh-CN" altLang="en-US" sz="1700" baseline="0" dirty="0">
                        <a:solidFill>
                          <a:srgbClr val="0066FF"/>
                        </a:solidFill>
                        <a:latin typeface="Segoe UI Black" panose="020B0A02040204020203" pitchFamily="34" charset="0"/>
                        <a:ea typeface="微软雅黑" panose="020B0503020204020204" pitchFamily="34" charset="-122"/>
                        <a:cs typeface="Segoe UI Black" panose="020B0A02040204020203" pitchFamily="34" charset="0"/>
                      </a:endParaRPr>
                    </a:p>
                  </a:txBody>
                  <a:tcPr marL="86699" marR="86699" marT="43349" marB="43349" anchor="ctr" anchorCtr="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5837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700" dirty="0"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Segoe UI Black" panose="020B0A02040204020203" pitchFamily="34" charset="0"/>
                        </a:rPr>
                        <a:t>T2</a:t>
                      </a:r>
                      <a:endParaRPr lang="zh-CN" altLang="en-US" sz="1700" dirty="0">
                        <a:latin typeface="Segoe UI Black" panose="020B0A02040204020203" pitchFamily="34" charset="0"/>
                        <a:ea typeface="微软雅黑" panose="020B0503020204020204" pitchFamily="34" charset="-122"/>
                        <a:cs typeface="Segoe UI Black" panose="020B0A02040204020203" pitchFamily="34" charset="0"/>
                      </a:endParaRPr>
                    </a:p>
                  </a:txBody>
                  <a:tcPr marL="86699" marR="86699" marT="43349" marB="43349" anchor="ctr" anchorCtr="1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700" dirty="0"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Segoe UI Black" panose="020B0A02040204020203" pitchFamily="34" charset="0"/>
                        </a:rPr>
                        <a:t>(X)+(R1)</a:t>
                      </a:r>
                      <a:r>
                        <a:rPr lang="en-US" altLang="zh-CN" sz="1700" dirty="0"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Segoe UI Black" panose="020B0A02040204020203" pitchFamily="34" charset="0"/>
                          <a:sym typeface="Wingdings" panose="05000000000000000000" pitchFamily="2" charset="2"/>
                        </a:rPr>
                        <a:t>Z</a:t>
                      </a:r>
                      <a:endParaRPr lang="zh-CN" altLang="en-US" sz="1700" dirty="0">
                        <a:latin typeface="Segoe UI Black" panose="020B0A02040204020203" pitchFamily="34" charset="0"/>
                        <a:ea typeface="微软雅黑" panose="020B0503020204020204" pitchFamily="34" charset="-122"/>
                        <a:cs typeface="Segoe UI Black" panose="020B0A02040204020203" pitchFamily="34" charset="0"/>
                      </a:endParaRPr>
                    </a:p>
                  </a:txBody>
                  <a:tcPr marL="86699" marR="86699" marT="43349" marB="43349" anchor="ctr" anchorCtr="1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700" dirty="0"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Segoe UI Black" panose="020B0A02040204020203" pitchFamily="34" charset="0"/>
                        </a:rPr>
                        <a:t>R1</a:t>
                      </a:r>
                      <a:r>
                        <a:rPr lang="en-US" altLang="zh-CN" sz="1700" baseline="-25000" dirty="0"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Segoe UI Black" panose="020B0A02040204020203" pitchFamily="34" charset="0"/>
                        </a:rPr>
                        <a:t>out</a:t>
                      </a:r>
                      <a:r>
                        <a:rPr lang="en-US" altLang="zh-CN" sz="1700" dirty="0"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Segoe UI Black" panose="020B0A02040204020203" pitchFamily="34" charset="0"/>
                        </a:rPr>
                        <a:t>,ADD</a:t>
                      </a:r>
                      <a:endParaRPr lang="zh-CN" altLang="en-US" sz="1700" dirty="0">
                        <a:latin typeface="Segoe UI Black" panose="020B0A02040204020203" pitchFamily="34" charset="0"/>
                        <a:ea typeface="微软雅黑" panose="020B0503020204020204" pitchFamily="34" charset="-122"/>
                        <a:cs typeface="Segoe UI Black" panose="020B0A02040204020203" pitchFamily="34" charset="0"/>
                      </a:endParaRPr>
                    </a:p>
                  </a:txBody>
                  <a:tcPr marL="86699" marR="86699" marT="43349" marB="43349" anchor="ctr" anchorCtr="1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5837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700" dirty="0"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Segoe UI Black" panose="020B0A02040204020203" pitchFamily="34" charset="0"/>
                        </a:rPr>
                        <a:t>T3</a:t>
                      </a:r>
                      <a:endParaRPr lang="zh-CN" altLang="en-US" sz="1700" dirty="0">
                        <a:latin typeface="Segoe UI Black" panose="020B0A02040204020203" pitchFamily="34" charset="0"/>
                        <a:ea typeface="微软雅黑" panose="020B0503020204020204" pitchFamily="34" charset="-122"/>
                        <a:cs typeface="Segoe UI Black" panose="020B0A02040204020203" pitchFamily="34" charset="0"/>
                      </a:endParaRPr>
                    </a:p>
                  </a:txBody>
                  <a:tcPr marL="86699" marR="86699" marT="43349" marB="43349" anchor="ctr" anchorCtr="1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700" dirty="0"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Segoe UI Black" panose="020B0A02040204020203" pitchFamily="34" charset="0"/>
                        </a:rPr>
                        <a:t>(Z)</a:t>
                      </a:r>
                      <a:r>
                        <a:rPr lang="en-US" altLang="zh-CN" sz="1700" dirty="0"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Segoe UI Black" panose="020B0A02040204020203" pitchFamily="34" charset="0"/>
                          <a:sym typeface="Wingdings" panose="05000000000000000000" pitchFamily="2" charset="2"/>
                        </a:rPr>
                        <a:t>R0</a:t>
                      </a:r>
                      <a:endParaRPr lang="zh-CN" altLang="en-US" sz="1700" dirty="0">
                        <a:latin typeface="Segoe UI Black" panose="020B0A02040204020203" pitchFamily="34" charset="0"/>
                        <a:ea typeface="微软雅黑" panose="020B0503020204020204" pitchFamily="34" charset="-122"/>
                        <a:cs typeface="Segoe UI Black" panose="020B0A02040204020203" pitchFamily="34" charset="0"/>
                      </a:endParaRPr>
                    </a:p>
                  </a:txBody>
                  <a:tcPr marL="86699" marR="86699" marT="43349" marB="43349" anchor="ctr" anchorCtr="1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700" dirty="0"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Segoe UI Black" panose="020B0A02040204020203" pitchFamily="34" charset="0"/>
                        </a:rPr>
                        <a:t>Z</a:t>
                      </a:r>
                      <a:r>
                        <a:rPr lang="en-US" altLang="zh-CN" sz="1700" baseline="-25000" dirty="0"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Segoe UI Black" panose="020B0A02040204020203" pitchFamily="34" charset="0"/>
                        </a:rPr>
                        <a:t>out</a:t>
                      </a:r>
                      <a:r>
                        <a:rPr lang="en-US" altLang="zh-CN" sz="1700" dirty="0"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Segoe UI Black" panose="020B0A02040204020203" pitchFamily="34" charset="0"/>
                        </a:rPr>
                        <a:t>,R0</a:t>
                      </a:r>
                      <a:r>
                        <a:rPr lang="en-US" altLang="zh-CN" sz="1700" baseline="-25000" dirty="0"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Segoe UI Black" panose="020B0A02040204020203" pitchFamily="34" charset="0"/>
                        </a:rPr>
                        <a:t>in</a:t>
                      </a:r>
                      <a:endParaRPr lang="zh-CN" altLang="en-US" sz="1700" baseline="-25000" dirty="0">
                        <a:latin typeface="Segoe UI Black" panose="020B0A02040204020203" pitchFamily="34" charset="0"/>
                        <a:ea typeface="微软雅黑" panose="020B0503020204020204" pitchFamily="34" charset="-122"/>
                        <a:cs typeface="Segoe UI Black" panose="020B0A02040204020203" pitchFamily="34" charset="0"/>
                      </a:endParaRPr>
                    </a:p>
                  </a:txBody>
                  <a:tcPr marL="86699" marR="86699" marT="43349" marB="43349" anchor="ctr" anchorCtr="1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583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700" dirty="0"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Segoe UI Black" panose="020B0A02040204020203" pitchFamily="34" charset="0"/>
                        </a:rPr>
                        <a:t>T4</a:t>
                      </a:r>
                      <a:endParaRPr lang="zh-CN" altLang="en-US" sz="1700" dirty="0">
                        <a:latin typeface="Segoe UI Black" panose="020B0A02040204020203" pitchFamily="34" charset="0"/>
                        <a:ea typeface="微软雅黑" panose="020B0503020204020204" pitchFamily="34" charset="-122"/>
                        <a:cs typeface="Segoe UI Black" panose="020B0A02040204020203" pitchFamily="34" charset="0"/>
                      </a:endParaRPr>
                    </a:p>
                  </a:txBody>
                  <a:tcPr marL="86699" marR="86699" marT="43349" marB="43349" anchor="ctr" anchorCtr="1"/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700" dirty="0">
                        <a:latin typeface="Segoe UI Black" panose="020B0A02040204020203" pitchFamily="34" charset="0"/>
                        <a:ea typeface="微软雅黑" panose="020B0503020204020204" pitchFamily="34" charset="-122"/>
                        <a:cs typeface="Segoe UI Black" panose="020B0A02040204020203" pitchFamily="34" charset="0"/>
                      </a:endParaRPr>
                    </a:p>
                  </a:txBody>
                  <a:tcPr marL="86699" marR="86699" marT="43349" marB="43349" anchor="ctr" anchorCtr="1"/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700" baseline="-25000" dirty="0">
                        <a:latin typeface="Segoe UI Black" panose="020B0A02040204020203" pitchFamily="34" charset="0"/>
                        <a:ea typeface="微软雅黑" panose="020B0503020204020204" pitchFamily="34" charset="-122"/>
                        <a:cs typeface="Segoe UI Black" panose="020B0A02040204020203" pitchFamily="34" charset="0"/>
                      </a:endParaRPr>
                    </a:p>
                  </a:txBody>
                  <a:tcPr marL="86699" marR="86699" marT="43349" marB="43349" anchor="ctr" anchorCtr="1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41" name="TextBox 24"/>
          <p:cNvSpPr txBox="1"/>
          <p:nvPr/>
        </p:nvSpPr>
        <p:spPr>
          <a:xfrm>
            <a:off x="906050" y="2678325"/>
            <a:ext cx="3392774" cy="6235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570"/>
              </a:spcBef>
              <a:spcAft>
                <a:spcPts val="570"/>
              </a:spcAft>
            </a:pPr>
            <a:r>
              <a:rPr lang="en-US" altLang="zh-CN" sz="2655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(R0)+(R1)</a:t>
            </a:r>
            <a:r>
              <a:rPr lang="en-US" altLang="zh-CN" sz="2655" b="1" baseline="-250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altLang="zh-CN" sz="2655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 R0</a:t>
            </a:r>
            <a:endParaRPr lang="en-US" altLang="zh-CN" sz="2655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42" name="Rectangle 104"/>
          <p:cNvSpPr>
            <a:spLocks noChangeArrowheads="1"/>
          </p:cNvSpPr>
          <p:nvPr/>
        </p:nvSpPr>
        <p:spPr bwMode="auto">
          <a:xfrm>
            <a:off x="9810262" y="4083398"/>
            <a:ext cx="1077271" cy="404590"/>
          </a:xfrm>
          <a:prstGeom prst="rect">
            <a:avLst/>
          </a:prstGeom>
          <a:solidFill>
            <a:srgbClr val="FF6600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705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R0</a:t>
            </a:r>
          </a:p>
        </p:txBody>
      </p:sp>
      <p:grpSp>
        <p:nvGrpSpPr>
          <p:cNvPr id="443" name="组合 442"/>
          <p:cNvGrpSpPr/>
          <p:nvPr/>
        </p:nvGrpSpPr>
        <p:grpSpPr>
          <a:xfrm>
            <a:off x="9074078" y="4308394"/>
            <a:ext cx="728683" cy="150880"/>
            <a:chOff x="9570316" y="4543811"/>
            <a:chExt cx="768533" cy="159131"/>
          </a:xfrm>
        </p:grpSpPr>
        <p:cxnSp>
          <p:nvCxnSpPr>
            <p:cNvPr id="444" name="直接连接符 443"/>
            <p:cNvCxnSpPr/>
            <p:nvPr/>
          </p:nvCxnSpPr>
          <p:spPr>
            <a:xfrm flipH="1">
              <a:off x="9570316" y="4623376"/>
              <a:ext cx="768533" cy="0"/>
            </a:xfrm>
            <a:prstGeom prst="line">
              <a:avLst/>
            </a:prstGeom>
            <a:noFill/>
            <a:ln w="57150">
              <a:solidFill>
                <a:srgbClr val="FF6600"/>
              </a:solidFill>
              <a:rou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45" name="等腰三角形 444"/>
            <p:cNvSpPr/>
            <p:nvPr/>
          </p:nvSpPr>
          <p:spPr>
            <a:xfrm rot="16200000">
              <a:off x="9846310" y="4549014"/>
              <a:ext cx="159131" cy="148725"/>
            </a:xfrm>
            <a:prstGeom prst="triangle">
              <a:avLst/>
            </a:prstGeom>
            <a:solidFill>
              <a:schemeClr val="bg1"/>
            </a:solidFill>
            <a:ln w="28575">
              <a:solidFill>
                <a:srgbClr val="FF6600"/>
              </a:solidFill>
              <a:round/>
              <a:tailEnd type="triangle" w="lg" len="lg"/>
            </a:ln>
          </p:spPr>
          <p:txBody>
            <a:bodyPr vert="horz" wrap="square" lIns="86699" tIns="43349" rIns="86699" bIns="43349" numCol="1" anchor="t" anchorCtr="0" compatLnSpc="1"/>
            <a:lstStyle/>
            <a:p>
              <a:endParaRPr lang="zh-CN" altLang="en-US" sz="379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sp>
        <p:nvSpPr>
          <p:cNvPr id="446" name="Line 7"/>
          <p:cNvSpPr>
            <a:spLocks noChangeShapeType="1"/>
          </p:cNvSpPr>
          <p:nvPr/>
        </p:nvSpPr>
        <p:spPr bwMode="auto">
          <a:xfrm flipH="1">
            <a:off x="7328230" y="3922409"/>
            <a:ext cx="1649259" cy="0"/>
          </a:xfrm>
          <a:prstGeom prst="line">
            <a:avLst/>
          </a:prstGeom>
          <a:noFill/>
          <a:ln w="57150">
            <a:solidFill>
              <a:srgbClr val="FF66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endParaRPr lang="zh-CN" altLang="en-US" sz="379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47" name="上下箭头 446"/>
          <p:cNvSpPr/>
          <p:nvPr/>
        </p:nvSpPr>
        <p:spPr>
          <a:xfrm>
            <a:off x="8938794" y="1288568"/>
            <a:ext cx="177326" cy="4934647"/>
          </a:xfrm>
          <a:prstGeom prst="upDownArrow">
            <a:avLst/>
          </a:prstGeom>
          <a:solidFill>
            <a:srgbClr val="FF6600"/>
          </a:solidFill>
          <a:ln w="19050">
            <a:solidFill>
              <a:srgbClr val="000000"/>
            </a:solidFill>
            <a:miter lim="800000"/>
          </a:ln>
        </p:spPr>
        <p:txBody>
          <a:bodyPr vert="eaVert" wrap="square" lIns="86699" tIns="43349" rIns="86699" bIns="43349" numCol="1" anchor="t" anchorCtr="0" compatLnSpc="1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3790">
              <a:solidFill>
                <a:schemeClr val="bg2">
                  <a:lumMod val="75000"/>
                </a:schemeClr>
              </a:solidFill>
              <a:latin typeface="Arial" panose="020B0604020202020204" pitchFamily="34" charset="0"/>
            </a:endParaRPr>
          </a:p>
        </p:txBody>
      </p:sp>
      <p:grpSp>
        <p:nvGrpSpPr>
          <p:cNvPr id="448" name="组合 447"/>
          <p:cNvGrpSpPr/>
          <p:nvPr/>
        </p:nvGrpSpPr>
        <p:grpSpPr>
          <a:xfrm>
            <a:off x="6514887" y="3912182"/>
            <a:ext cx="480746" cy="286508"/>
            <a:chOff x="6866889" y="4125931"/>
            <a:chExt cx="507037" cy="302176"/>
          </a:xfrm>
        </p:grpSpPr>
        <p:cxnSp>
          <p:nvCxnSpPr>
            <p:cNvPr id="449" name="直接箭头连接符 448"/>
            <p:cNvCxnSpPr/>
            <p:nvPr/>
          </p:nvCxnSpPr>
          <p:spPr>
            <a:xfrm>
              <a:off x="6909129" y="4150680"/>
              <a:ext cx="393642" cy="0"/>
            </a:xfrm>
            <a:prstGeom prst="straightConnector1">
              <a:avLst/>
            </a:prstGeom>
            <a:noFill/>
            <a:ln w="28575">
              <a:solidFill>
                <a:srgbClr val="0066FF"/>
              </a:solidFill>
              <a:round/>
              <a:headEnd w="lg" len="lg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50" name="Text Box 46"/>
            <p:cNvSpPr txBox="1">
              <a:spLocks noChangeArrowheads="1"/>
            </p:cNvSpPr>
            <p:nvPr/>
          </p:nvSpPr>
          <p:spPr bwMode="auto">
            <a:xfrm>
              <a:off x="6866889" y="4125931"/>
              <a:ext cx="507037" cy="3021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699" tIns="43349" rIns="86699" bIns="43349" numCol="1" anchor="t" anchorCtr="0" compatLnSpc="1"/>
            <a:lstStyle/>
            <a:p>
              <a:pPr defTabSz="866775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515" b="1" dirty="0">
                  <a:solidFill>
                    <a:srgbClr val="0066FF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X</a:t>
              </a:r>
              <a:r>
                <a:rPr lang="en-US" altLang="zh-CN" sz="1515" b="1" baseline="-25000" dirty="0">
                  <a:solidFill>
                    <a:srgbClr val="0066FF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in</a:t>
              </a:r>
            </a:p>
          </p:txBody>
        </p:sp>
      </p:grpSp>
      <p:sp>
        <p:nvSpPr>
          <p:cNvPr id="451" name="Rectangle 104"/>
          <p:cNvSpPr>
            <a:spLocks noChangeArrowheads="1"/>
          </p:cNvSpPr>
          <p:nvPr/>
        </p:nvSpPr>
        <p:spPr bwMode="auto">
          <a:xfrm>
            <a:off x="9810262" y="4801380"/>
            <a:ext cx="1077271" cy="404590"/>
          </a:xfrm>
          <a:prstGeom prst="rect">
            <a:avLst/>
          </a:prstGeom>
          <a:solidFill>
            <a:srgbClr val="3FA6FF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705" b="1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R1</a:t>
            </a:r>
          </a:p>
        </p:txBody>
      </p:sp>
      <p:grpSp>
        <p:nvGrpSpPr>
          <p:cNvPr id="452" name="组合 451"/>
          <p:cNvGrpSpPr/>
          <p:nvPr/>
        </p:nvGrpSpPr>
        <p:grpSpPr>
          <a:xfrm>
            <a:off x="9074076" y="5020030"/>
            <a:ext cx="728683" cy="150880"/>
            <a:chOff x="9570315" y="5286914"/>
            <a:chExt cx="768533" cy="159131"/>
          </a:xfrm>
        </p:grpSpPr>
        <p:cxnSp>
          <p:nvCxnSpPr>
            <p:cNvPr id="453" name="直接连接符 452"/>
            <p:cNvCxnSpPr/>
            <p:nvPr/>
          </p:nvCxnSpPr>
          <p:spPr>
            <a:xfrm flipH="1">
              <a:off x="9570315" y="5386051"/>
              <a:ext cx="768533" cy="0"/>
            </a:xfrm>
            <a:prstGeom prst="line">
              <a:avLst/>
            </a:prstGeom>
            <a:noFill/>
            <a:ln w="57150">
              <a:solidFill>
                <a:srgbClr val="3FA6FF"/>
              </a:solidFill>
              <a:rou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54" name="等腰三角形 453"/>
            <p:cNvSpPr/>
            <p:nvPr/>
          </p:nvSpPr>
          <p:spPr>
            <a:xfrm rot="16200000">
              <a:off x="9846309" y="5292117"/>
              <a:ext cx="159131" cy="148725"/>
            </a:xfrm>
            <a:prstGeom prst="triangle">
              <a:avLst/>
            </a:prstGeom>
            <a:solidFill>
              <a:schemeClr val="bg1"/>
            </a:solidFill>
            <a:ln w="28575">
              <a:solidFill>
                <a:srgbClr val="3FA6FF"/>
              </a:solidFill>
              <a:round/>
              <a:tailEnd type="triangle" w="lg" len="lg"/>
            </a:ln>
          </p:spPr>
          <p:txBody>
            <a:bodyPr vert="horz" wrap="square" lIns="86699" tIns="43349" rIns="86699" bIns="43349" numCol="1" anchor="t" anchorCtr="0" compatLnSpc="1"/>
            <a:lstStyle/>
            <a:p>
              <a:endParaRPr lang="zh-CN" altLang="en-US" sz="379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cxnSp>
        <p:nvCxnSpPr>
          <p:cNvPr id="455" name="直接连接符 454"/>
          <p:cNvCxnSpPr/>
          <p:nvPr/>
        </p:nvCxnSpPr>
        <p:spPr>
          <a:xfrm>
            <a:off x="7075797" y="4112996"/>
            <a:ext cx="0" cy="342803"/>
          </a:xfrm>
          <a:prstGeom prst="line">
            <a:avLst/>
          </a:prstGeom>
          <a:noFill/>
          <a:ln w="57150">
            <a:solidFill>
              <a:srgbClr val="3FA6FF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56" name="直接连接符 455"/>
          <p:cNvCxnSpPr/>
          <p:nvPr/>
        </p:nvCxnSpPr>
        <p:spPr>
          <a:xfrm>
            <a:off x="7773426" y="4223572"/>
            <a:ext cx="0" cy="239244"/>
          </a:xfrm>
          <a:prstGeom prst="line">
            <a:avLst/>
          </a:prstGeom>
          <a:noFill/>
          <a:ln w="57150" cap="sq">
            <a:solidFill>
              <a:srgbClr val="3FA6FF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57" name="Line 7"/>
          <p:cNvSpPr>
            <a:spLocks noChangeShapeType="1"/>
          </p:cNvSpPr>
          <p:nvPr/>
        </p:nvSpPr>
        <p:spPr bwMode="auto">
          <a:xfrm flipH="1">
            <a:off x="7773426" y="4195985"/>
            <a:ext cx="1204064" cy="0"/>
          </a:xfrm>
          <a:prstGeom prst="line">
            <a:avLst/>
          </a:prstGeom>
          <a:noFill/>
          <a:ln w="57150" cap="sq">
            <a:solidFill>
              <a:srgbClr val="3FA6FF"/>
            </a:solidFill>
            <a:round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endParaRPr lang="zh-CN" altLang="en-US" sz="379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58" name="Rectangle 104"/>
          <p:cNvSpPr>
            <a:spLocks noChangeArrowheads="1"/>
          </p:cNvSpPr>
          <p:nvPr/>
        </p:nvSpPr>
        <p:spPr bwMode="auto">
          <a:xfrm>
            <a:off x="7199003" y="5244455"/>
            <a:ext cx="399191" cy="404590"/>
          </a:xfrm>
          <a:prstGeom prst="rect">
            <a:avLst/>
          </a:prstGeom>
          <a:solidFill>
            <a:srgbClr val="00B050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705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Z</a:t>
            </a:r>
          </a:p>
        </p:txBody>
      </p:sp>
      <p:cxnSp>
        <p:nvCxnSpPr>
          <p:cNvPr id="459" name="直接连接符 458"/>
          <p:cNvCxnSpPr/>
          <p:nvPr/>
        </p:nvCxnSpPr>
        <p:spPr>
          <a:xfrm>
            <a:off x="7405944" y="4921159"/>
            <a:ext cx="0" cy="322590"/>
          </a:xfrm>
          <a:prstGeom prst="line">
            <a:avLst/>
          </a:prstGeom>
          <a:noFill/>
          <a:ln w="57150">
            <a:solidFill>
              <a:srgbClr val="00B05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460" name="组合 459"/>
          <p:cNvGrpSpPr/>
          <p:nvPr/>
        </p:nvGrpSpPr>
        <p:grpSpPr>
          <a:xfrm>
            <a:off x="6774908" y="4420578"/>
            <a:ext cx="1265333" cy="491056"/>
            <a:chOff x="7145410" y="4667503"/>
            <a:chExt cx="1334531" cy="517911"/>
          </a:xfrm>
        </p:grpSpPr>
        <p:sp>
          <p:nvSpPr>
            <p:cNvPr id="461" name="任意多边形: 形状 296"/>
            <p:cNvSpPr/>
            <p:nvPr/>
          </p:nvSpPr>
          <p:spPr>
            <a:xfrm rot="5400000">
              <a:off x="7570518" y="4275991"/>
              <a:ext cx="484315" cy="1334531"/>
            </a:xfrm>
            <a:custGeom>
              <a:avLst/>
              <a:gdLst>
                <a:gd name="connsiteX0" fmla="*/ 0 w 375612"/>
                <a:gd name="connsiteY0" fmla="*/ 0 h 683490"/>
                <a:gd name="connsiteX1" fmla="*/ 375612 w 375612"/>
                <a:gd name="connsiteY1" fmla="*/ 237066 h 683490"/>
                <a:gd name="connsiteX2" fmla="*/ 375612 w 375612"/>
                <a:gd name="connsiteY2" fmla="*/ 467975 h 683490"/>
                <a:gd name="connsiteX3" fmla="*/ 6157 w 375612"/>
                <a:gd name="connsiteY3" fmla="*/ 683490 h 683490"/>
                <a:gd name="connsiteX4" fmla="*/ 6157 w 375612"/>
                <a:gd name="connsiteY4" fmla="*/ 406400 h 683490"/>
                <a:gd name="connsiteX5" fmla="*/ 70812 w 375612"/>
                <a:gd name="connsiteY5" fmla="*/ 341745 h 683490"/>
                <a:gd name="connsiteX6" fmla="*/ 9236 w 375612"/>
                <a:gd name="connsiteY6" fmla="*/ 280169 h 683490"/>
                <a:gd name="connsiteX7" fmla="*/ 0 w 375612"/>
                <a:gd name="connsiteY7" fmla="*/ 0 h 683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75612" h="683490">
                  <a:moveTo>
                    <a:pt x="0" y="0"/>
                  </a:moveTo>
                  <a:lnTo>
                    <a:pt x="375612" y="237066"/>
                  </a:lnTo>
                  <a:lnTo>
                    <a:pt x="375612" y="467975"/>
                  </a:lnTo>
                  <a:lnTo>
                    <a:pt x="6157" y="683490"/>
                  </a:lnTo>
                  <a:lnTo>
                    <a:pt x="6157" y="406400"/>
                  </a:lnTo>
                  <a:lnTo>
                    <a:pt x="70812" y="341745"/>
                  </a:lnTo>
                  <a:lnTo>
                    <a:pt x="9236" y="2801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FA6FF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62" name="矩形 461"/>
            <p:cNvSpPr/>
            <p:nvPr/>
          </p:nvSpPr>
          <p:spPr>
            <a:xfrm>
              <a:off x="7488880" y="4754061"/>
              <a:ext cx="683368" cy="3744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705" b="1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ALU</a:t>
              </a:r>
              <a:endParaRPr lang="zh-CN" altLang="en-US" sz="1705" b="1" dirty="0"/>
            </a:p>
          </p:txBody>
        </p:sp>
        <p:sp>
          <p:nvSpPr>
            <p:cNvPr id="463" name="Text Box 108"/>
            <p:cNvSpPr txBox="1">
              <a:spLocks noChangeArrowheads="1"/>
            </p:cNvSpPr>
            <p:nvPr/>
          </p:nvSpPr>
          <p:spPr bwMode="auto">
            <a:xfrm>
              <a:off x="7293949" y="4679937"/>
              <a:ext cx="304873" cy="2744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699" tIns="43349" rIns="86699" bIns="43349" numCol="1" anchor="t" anchorCtr="0" compatLnSpc="1"/>
            <a:lstStyle/>
            <a:p>
              <a:pPr defTabSz="866775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14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endParaRPr lang="en-US" altLang="zh-CN" sz="3790" dirty="0">
                <a:latin typeface="Arial" panose="020B0604020202020204" pitchFamily="34" charset="0"/>
              </a:endParaRPr>
            </a:p>
          </p:txBody>
        </p:sp>
        <p:sp>
          <p:nvSpPr>
            <p:cNvPr id="464" name="Text Box 107"/>
            <p:cNvSpPr txBox="1">
              <a:spLocks noChangeArrowheads="1"/>
            </p:cNvSpPr>
            <p:nvPr/>
          </p:nvSpPr>
          <p:spPr bwMode="auto">
            <a:xfrm>
              <a:off x="8065135" y="4667503"/>
              <a:ext cx="275426" cy="2621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699" tIns="43349" rIns="86699" bIns="43349" numCol="1" anchor="t" anchorCtr="0" compatLnSpc="1"/>
            <a:lstStyle/>
            <a:p>
              <a:pPr defTabSz="866775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14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</a:t>
              </a:r>
              <a:endParaRPr lang="en-US" altLang="zh-CN" sz="3790" dirty="0">
                <a:latin typeface="Arial" panose="020B0604020202020204" pitchFamily="34" charset="0"/>
              </a:endParaRPr>
            </a:p>
          </p:txBody>
        </p:sp>
      </p:grpSp>
      <p:sp>
        <p:nvSpPr>
          <p:cNvPr id="465" name="上下箭头 464"/>
          <p:cNvSpPr/>
          <p:nvPr/>
        </p:nvSpPr>
        <p:spPr>
          <a:xfrm>
            <a:off x="8938794" y="1283472"/>
            <a:ext cx="177326" cy="4934647"/>
          </a:xfrm>
          <a:prstGeom prst="upDownArrow">
            <a:avLst/>
          </a:prstGeom>
          <a:solidFill>
            <a:srgbClr val="3FA6FF"/>
          </a:solidFill>
          <a:ln w="19050">
            <a:solidFill>
              <a:srgbClr val="000000"/>
            </a:solidFill>
            <a:miter lim="800000"/>
          </a:ln>
        </p:spPr>
        <p:txBody>
          <a:bodyPr vert="eaVert" wrap="square" lIns="86699" tIns="43349" rIns="86699" bIns="43349" numCol="1" anchor="t" anchorCtr="0" compatLnSpc="1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3790">
              <a:solidFill>
                <a:schemeClr val="bg2">
                  <a:lumMod val="75000"/>
                </a:schemeClr>
              </a:solidFill>
              <a:latin typeface="Arial" panose="020B0604020202020204" pitchFamily="34" charset="0"/>
            </a:endParaRPr>
          </a:p>
        </p:txBody>
      </p:sp>
      <p:grpSp>
        <p:nvGrpSpPr>
          <p:cNvPr id="466" name="组合 465"/>
          <p:cNvGrpSpPr/>
          <p:nvPr/>
        </p:nvGrpSpPr>
        <p:grpSpPr>
          <a:xfrm>
            <a:off x="10887534" y="5043237"/>
            <a:ext cx="818281" cy="383918"/>
            <a:chOff x="12788654" y="5489252"/>
            <a:chExt cx="863031" cy="404913"/>
          </a:xfrm>
        </p:grpSpPr>
        <p:cxnSp>
          <p:nvCxnSpPr>
            <p:cNvPr id="467" name="直接箭头连接符 466"/>
            <p:cNvCxnSpPr/>
            <p:nvPr/>
          </p:nvCxnSpPr>
          <p:spPr>
            <a:xfrm flipH="1">
              <a:off x="12788654" y="5533822"/>
              <a:ext cx="544260" cy="0"/>
            </a:xfrm>
            <a:prstGeom prst="straightConnector1">
              <a:avLst/>
            </a:prstGeom>
            <a:noFill/>
            <a:ln w="28575">
              <a:solidFill>
                <a:schemeClr val="accent5"/>
              </a:solidFill>
              <a:round/>
              <a:headEnd w="lg" len="lg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68" name="Text Box 27"/>
            <p:cNvSpPr txBox="1">
              <a:spLocks noChangeArrowheads="1"/>
            </p:cNvSpPr>
            <p:nvPr/>
          </p:nvSpPr>
          <p:spPr bwMode="auto">
            <a:xfrm>
              <a:off x="12849917" y="5489252"/>
              <a:ext cx="801768" cy="404913"/>
            </a:xfrm>
            <a:prstGeom prst="rect">
              <a:avLst/>
            </a:prstGeom>
            <a:noFill/>
            <a:ln w="9525">
              <a:noFill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6699" tIns="43349" rIns="86699" bIns="43349" numCol="1" anchor="t" anchorCtr="0" compatLnSpc="1"/>
            <a:lstStyle/>
            <a:p>
              <a:pPr defTabSz="866775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515" dirty="0">
                  <a:solidFill>
                    <a:srgbClr val="0066FF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R1</a:t>
              </a:r>
              <a:r>
                <a:rPr lang="en-US" altLang="zh-CN" sz="1515" baseline="-25000" dirty="0">
                  <a:solidFill>
                    <a:srgbClr val="0066FF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out</a:t>
              </a:r>
              <a:endParaRPr lang="en-US" altLang="zh-CN" sz="3790" baseline="-25000" dirty="0">
                <a:solidFill>
                  <a:srgbClr val="0066FF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</p:grpSp>
      <p:grpSp>
        <p:nvGrpSpPr>
          <p:cNvPr id="469" name="组合 468"/>
          <p:cNvGrpSpPr/>
          <p:nvPr/>
        </p:nvGrpSpPr>
        <p:grpSpPr>
          <a:xfrm>
            <a:off x="7816533" y="4588546"/>
            <a:ext cx="1171175" cy="442981"/>
            <a:chOff x="8391290" y="4986732"/>
            <a:chExt cx="1235224" cy="467207"/>
          </a:xfrm>
        </p:grpSpPr>
        <p:sp>
          <p:nvSpPr>
            <p:cNvPr id="470" name="Text Box 105"/>
            <p:cNvSpPr txBox="1">
              <a:spLocks noChangeArrowheads="1"/>
            </p:cNvSpPr>
            <p:nvPr/>
          </p:nvSpPr>
          <p:spPr bwMode="auto">
            <a:xfrm>
              <a:off x="8895368" y="4986732"/>
              <a:ext cx="731146" cy="4672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699" tIns="43349" rIns="86699" bIns="43349" numCol="1" anchor="t" anchorCtr="0" compatLnSpc="1"/>
            <a:lstStyle/>
            <a:p>
              <a:pPr defTabSz="866775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515" dirty="0">
                  <a:solidFill>
                    <a:srgbClr val="0066FF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ADD</a:t>
              </a:r>
              <a:endParaRPr lang="en-US" altLang="zh-CN" sz="3790" dirty="0">
                <a:solidFill>
                  <a:srgbClr val="0066FF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cxnSp>
          <p:nvCxnSpPr>
            <p:cNvPr id="471" name="直接箭头连接符 470"/>
            <p:cNvCxnSpPr/>
            <p:nvPr/>
          </p:nvCxnSpPr>
          <p:spPr>
            <a:xfrm flipH="1">
              <a:off x="8391290" y="5116321"/>
              <a:ext cx="544260" cy="0"/>
            </a:xfrm>
            <a:prstGeom prst="straightConnector1">
              <a:avLst/>
            </a:prstGeom>
            <a:noFill/>
            <a:ln w="28575">
              <a:solidFill>
                <a:srgbClr val="0066FF"/>
              </a:solidFill>
              <a:round/>
              <a:headEnd w="lg" len="lg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472" name="Rectangle 104"/>
          <p:cNvSpPr>
            <a:spLocks noChangeArrowheads="1"/>
          </p:cNvSpPr>
          <p:nvPr/>
        </p:nvSpPr>
        <p:spPr bwMode="auto">
          <a:xfrm>
            <a:off x="6929040" y="3740595"/>
            <a:ext cx="399191" cy="404590"/>
          </a:xfrm>
          <a:prstGeom prst="rect">
            <a:avLst/>
          </a:prstGeom>
          <a:solidFill>
            <a:srgbClr val="FF6600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705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X</a:t>
            </a:r>
          </a:p>
        </p:txBody>
      </p:sp>
      <p:sp>
        <p:nvSpPr>
          <p:cNvPr id="473" name="Rectangle 104"/>
          <p:cNvSpPr>
            <a:spLocks noChangeArrowheads="1"/>
          </p:cNvSpPr>
          <p:nvPr/>
        </p:nvSpPr>
        <p:spPr bwMode="auto">
          <a:xfrm>
            <a:off x="9808453" y="4082034"/>
            <a:ext cx="1077271" cy="404590"/>
          </a:xfrm>
          <a:prstGeom prst="rect">
            <a:avLst/>
          </a:prstGeom>
          <a:solidFill>
            <a:srgbClr val="00B050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705" b="1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R0</a:t>
            </a:r>
          </a:p>
        </p:txBody>
      </p:sp>
      <p:sp>
        <p:nvSpPr>
          <p:cNvPr id="474" name="Line 7"/>
          <p:cNvSpPr>
            <a:spLocks noChangeShapeType="1"/>
          </p:cNvSpPr>
          <p:nvPr/>
        </p:nvSpPr>
        <p:spPr bwMode="auto">
          <a:xfrm>
            <a:off x="9072267" y="4217779"/>
            <a:ext cx="728681" cy="0"/>
          </a:xfrm>
          <a:prstGeom prst="line">
            <a:avLst/>
          </a:prstGeom>
          <a:noFill/>
          <a:ln w="57150">
            <a:solidFill>
              <a:srgbClr val="00B05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endParaRPr lang="zh-CN" altLang="en-US" sz="3790">
              <a:solidFill>
                <a:schemeClr val="bg2">
                  <a:lumMod val="75000"/>
                </a:schemeClr>
              </a:solidFill>
            </a:endParaRPr>
          </a:p>
        </p:txBody>
      </p:sp>
      <p:grpSp>
        <p:nvGrpSpPr>
          <p:cNvPr id="475" name="组合 474"/>
          <p:cNvGrpSpPr/>
          <p:nvPr/>
        </p:nvGrpSpPr>
        <p:grpSpPr>
          <a:xfrm>
            <a:off x="7596385" y="5377685"/>
            <a:ext cx="1379295" cy="150880"/>
            <a:chOff x="8013720" y="5673016"/>
            <a:chExt cx="1454725" cy="159131"/>
          </a:xfrm>
        </p:grpSpPr>
        <p:cxnSp>
          <p:nvCxnSpPr>
            <p:cNvPr id="476" name="直接连接符 475"/>
            <p:cNvCxnSpPr/>
            <p:nvPr/>
          </p:nvCxnSpPr>
          <p:spPr>
            <a:xfrm>
              <a:off x="8013720" y="5749795"/>
              <a:ext cx="1454725" cy="0"/>
            </a:xfrm>
            <a:prstGeom prst="line">
              <a:avLst/>
            </a:prstGeom>
            <a:noFill/>
            <a:ln w="57150">
              <a:solidFill>
                <a:srgbClr val="00B050"/>
              </a:solidFill>
              <a:rou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77" name="等腰三角形 476"/>
            <p:cNvSpPr/>
            <p:nvPr/>
          </p:nvSpPr>
          <p:spPr>
            <a:xfrm rot="5400000" flipH="1">
              <a:off x="8648842" y="5678219"/>
              <a:ext cx="159131" cy="148725"/>
            </a:xfrm>
            <a:prstGeom prst="triangle">
              <a:avLst/>
            </a:prstGeom>
            <a:solidFill>
              <a:schemeClr val="bg1"/>
            </a:solidFill>
            <a:ln w="28575">
              <a:solidFill>
                <a:srgbClr val="00B050"/>
              </a:solidFill>
              <a:round/>
              <a:tailEnd type="triangle" w="lg" len="lg"/>
            </a:ln>
          </p:spPr>
          <p:txBody>
            <a:bodyPr vert="horz" wrap="square" lIns="86699" tIns="43349" rIns="86699" bIns="43349" numCol="1" anchor="t" anchorCtr="0" compatLnSpc="1"/>
            <a:lstStyle/>
            <a:p>
              <a:endParaRPr lang="zh-CN" altLang="en-US" sz="379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sp>
        <p:nvSpPr>
          <p:cNvPr id="478" name="上下箭头 477"/>
          <p:cNvSpPr/>
          <p:nvPr/>
        </p:nvSpPr>
        <p:spPr>
          <a:xfrm>
            <a:off x="8936985" y="1287204"/>
            <a:ext cx="177326" cy="4934647"/>
          </a:xfrm>
          <a:prstGeom prst="upDownArrow">
            <a:avLst/>
          </a:prstGeom>
          <a:solidFill>
            <a:srgbClr val="00B050"/>
          </a:solidFill>
          <a:ln w="19050">
            <a:solidFill>
              <a:srgbClr val="000000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eaVert" wrap="square" lIns="86699" tIns="43349" rIns="86699" bIns="43349" numCol="1" anchor="t" anchorCtr="0" compatLnSpc="1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3790">
              <a:solidFill>
                <a:schemeClr val="bg2">
                  <a:lumMod val="75000"/>
                </a:schemeClr>
              </a:solidFill>
              <a:latin typeface="Arial" panose="020B0604020202020204" pitchFamily="34" charset="0"/>
            </a:endParaRPr>
          </a:p>
        </p:txBody>
      </p:sp>
      <p:grpSp>
        <p:nvGrpSpPr>
          <p:cNvPr id="479" name="组合 478"/>
          <p:cNvGrpSpPr/>
          <p:nvPr/>
        </p:nvGrpSpPr>
        <p:grpSpPr>
          <a:xfrm>
            <a:off x="6627514" y="5430959"/>
            <a:ext cx="716338" cy="383918"/>
            <a:chOff x="6988101" y="5735413"/>
            <a:chExt cx="755513" cy="404913"/>
          </a:xfrm>
        </p:grpSpPr>
        <p:cxnSp>
          <p:nvCxnSpPr>
            <p:cNvPr id="480" name="直接箭头连接符 479"/>
            <p:cNvCxnSpPr/>
            <p:nvPr/>
          </p:nvCxnSpPr>
          <p:spPr>
            <a:xfrm>
              <a:off x="7042434" y="5749795"/>
              <a:ext cx="544260" cy="0"/>
            </a:xfrm>
            <a:prstGeom prst="straightConnector1">
              <a:avLst/>
            </a:prstGeom>
            <a:noFill/>
            <a:ln w="28575">
              <a:solidFill>
                <a:srgbClr val="0066FF"/>
              </a:solidFill>
              <a:round/>
              <a:headEnd w="lg" len="lg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81" name="Text Box 38"/>
            <p:cNvSpPr txBox="1">
              <a:spLocks noChangeArrowheads="1"/>
            </p:cNvSpPr>
            <p:nvPr/>
          </p:nvSpPr>
          <p:spPr bwMode="auto">
            <a:xfrm>
              <a:off x="6988101" y="5735413"/>
              <a:ext cx="755513" cy="4049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699" tIns="43349" rIns="86699" bIns="43349" numCol="1" anchor="t" anchorCtr="0" compatLnSpc="1"/>
            <a:lstStyle/>
            <a:p>
              <a:pPr defTabSz="866775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515" dirty="0" err="1">
                  <a:solidFill>
                    <a:srgbClr val="0066FF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Z</a:t>
              </a:r>
              <a:r>
                <a:rPr lang="en-US" altLang="zh-CN" sz="1515" baseline="-25000" dirty="0" err="1">
                  <a:solidFill>
                    <a:srgbClr val="0066FF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out</a:t>
              </a:r>
              <a:endParaRPr lang="en-US" altLang="zh-CN" sz="3790" baseline="-25000" dirty="0">
                <a:solidFill>
                  <a:srgbClr val="0066FF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</p:grpSp>
      <p:sp>
        <p:nvSpPr>
          <p:cNvPr id="485" name="矩形 484"/>
          <p:cNvSpPr/>
          <p:nvPr/>
        </p:nvSpPr>
        <p:spPr>
          <a:xfrm>
            <a:off x="6423506" y="3554345"/>
            <a:ext cx="537327" cy="3657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700">
              <a:lnSpc>
                <a:spcPts val="1975"/>
              </a:lnSpc>
            </a:pPr>
            <a:r>
              <a:rPr lang="zh-CN" altLang="en-US" sz="2655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Black" panose="020B0A02040204020203" pitchFamily="34" charset="0"/>
              </a:rPr>
              <a:t>①</a:t>
            </a:r>
          </a:p>
        </p:txBody>
      </p:sp>
      <p:sp>
        <p:nvSpPr>
          <p:cNvPr id="486" name="矩形 485"/>
          <p:cNvSpPr/>
          <p:nvPr/>
        </p:nvSpPr>
        <p:spPr>
          <a:xfrm>
            <a:off x="6699501" y="5074221"/>
            <a:ext cx="537327" cy="3657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700">
              <a:lnSpc>
                <a:spcPts val="1975"/>
              </a:lnSpc>
            </a:pPr>
            <a:r>
              <a:rPr lang="zh-CN" altLang="en-US" sz="2655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Black" panose="020B0A02040204020203" pitchFamily="34" charset="0"/>
              </a:rPr>
              <a:t>②</a:t>
            </a:r>
          </a:p>
        </p:txBody>
      </p:sp>
      <p:sp>
        <p:nvSpPr>
          <p:cNvPr id="487" name="矩形 486"/>
          <p:cNvSpPr/>
          <p:nvPr/>
        </p:nvSpPr>
        <p:spPr>
          <a:xfrm>
            <a:off x="9182410" y="3859808"/>
            <a:ext cx="537327" cy="3657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700">
              <a:lnSpc>
                <a:spcPts val="1975"/>
              </a:lnSpc>
            </a:pPr>
            <a:r>
              <a:rPr lang="zh-CN" altLang="en-US" sz="2655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Black" panose="020B0A02040204020203" pitchFamily="34" charset="0"/>
              </a:rPr>
              <a:t>③</a:t>
            </a:r>
          </a:p>
        </p:txBody>
      </p:sp>
      <p:sp>
        <p:nvSpPr>
          <p:cNvPr id="488" name="矩形 487"/>
          <p:cNvSpPr/>
          <p:nvPr/>
        </p:nvSpPr>
        <p:spPr>
          <a:xfrm>
            <a:off x="1066013" y="1112890"/>
            <a:ext cx="2712602" cy="5592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>
              <a:spcBef>
                <a:spcPts val="570"/>
              </a:spcBef>
              <a:spcAft>
                <a:spcPts val="570"/>
              </a:spcAft>
            </a:pPr>
            <a:r>
              <a:rPr lang="en-US" altLang="zh-CN" sz="3035" b="1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Arial" panose="020B0604020202020204" pitchFamily="34" charset="0"/>
              </a:rPr>
              <a:t>ADD R0,R1</a:t>
            </a:r>
          </a:p>
        </p:txBody>
      </p:sp>
      <p:grpSp>
        <p:nvGrpSpPr>
          <p:cNvPr id="236" name="组合 235"/>
          <p:cNvGrpSpPr/>
          <p:nvPr/>
        </p:nvGrpSpPr>
        <p:grpSpPr>
          <a:xfrm>
            <a:off x="10887670" y="4298115"/>
            <a:ext cx="824492" cy="383918"/>
            <a:chOff x="11476323" y="4532970"/>
            <a:chExt cx="869582" cy="404913"/>
          </a:xfrm>
        </p:grpSpPr>
        <p:cxnSp>
          <p:nvCxnSpPr>
            <p:cNvPr id="237" name="直接箭头连接符 236"/>
            <p:cNvCxnSpPr/>
            <p:nvPr/>
          </p:nvCxnSpPr>
          <p:spPr>
            <a:xfrm flipH="1">
              <a:off x="11476323" y="4605726"/>
              <a:ext cx="544259" cy="0"/>
            </a:xfrm>
            <a:prstGeom prst="straightConnector1">
              <a:avLst/>
            </a:prstGeom>
            <a:noFill/>
            <a:ln w="28575">
              <a:solidFill>
                <a:srgbClr val="0066FF"/>
              </a:solidFill>
              <a:round/>
              <a:headEnd w="lg" len="lg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38" name="Text Box 31"/>
            <p:cNvSpPr txBox="1">
              <a:spLocks noChangeArrowheads="1"/>
            </p:cNvSpPr>
            <p:nvPr/>
          </p:nvSpPr>
          <p:spPr bwMode="auto">
            <a:xfrm>
              <a:off x="11544137" y="4532970"/>
              <a:ext cx="801768" cy="4049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699" tIns="43349" rIns="86699" bIns="43349" numCol="1" anchor="t" anchorCtr="0" compatLnSpc="1"/>
            <a:lstStyle/>
            <a:p>
              <a:pPr defTabSz="866775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515" dirty="0">
                  <a:solidFill>
                    <a:srgbClr val="0066FF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R0</a:t>
              </a:r>
              <a:r>
                <a:rPr lang="en-US" altLang="zh-CN" sz="1515" baseline="-25000" dirty="0">
                  <a:solidFill>
                    <a:srgbClr val="0066FF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out</a:t>
              </a:r>
              <a:endParaRPr lang="en-US" altLang="zh-CN" sz="3790" baseline="-25000" dirty="0">
                <a:solidFill>
                  <a:srgbClr val="0066FF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</p:grpSp>
      <p:grpSp>
        <p:nvGrpSpPr>
          <p:cNvPr id="482" name="组合 481"/>
          <p:cNvGrpSpPr/>
          <p:nvPr/>
        </p:nvGrpSpPr>
        <p:grpSpPr>
          <a:xfrm>
            <a:off x="10893964" y="3917398"/>
            <a:ext cx="818276" cy="383918"/>
            <a:chOff x="12872925" y="4298731"/>
            <a:chExt cx="863025" cy="404913"/>
          </a:xfrm>
        </p:grpSpPr>
        <p:cxnSp>
          <p:nvCxnSpPr>
            <p:cNvPr id="483" name="直接箭头连接符 482"/>
            <p:cNvCxnSpPr/>
            <p:nvPr/>
          </p:nvCxnSpPr>
          <p:spPr>
            <a:xfrm flipH="1">
              <a:off x="12872925" y="4598692"/>
              <a:ext cx="544260" cy="0"/>
            </a:xfrm>
            <a:prstGeom prst="straightConnector1">
              <a:avLst/>
            </a:prstGeom>
            <a:noFill/>
            <a:ln w="28575">
              <a:solidFill>
                <a:srgbClr val="0066FF"/>
              </a:solidFill>
              <a:round/>
              <a:headEnd w="lg" len="lg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84" name="Text Box 32"/>
            <p:cNvSpPr txBox="1">
              <a:spLocks noChangeArrowheads="1"/>
            </p:cNvSpPr>
            <p:nvPr/>
          </p:nvSpPr>
          <p:spPr bwMode="auto">
            <a:xfrm>
              <a:off x="12934182" y="4298731"/>
              <a:ext cx="801768" cy="4049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699" tIns="43349" rIns="86699" bIns="43349" numCol="1" anchor="t" anchorCtr="0" compatLnSpc="1"/>
            <a:lstStyle/>
            <a:p>
              <a:pPr defTabSz="866775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515" dirty="0">
                  <a:solidFill>
                    <a:srgbClr val="0066FF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R0</a:t>
              </a:r>
              <a:r>
                <a:rPr lang="en-US" altLang="zh-CN" sz="1515" baseline="-25000" dirty="0">
                  <a:solidFill>
                    <a:srgbClr val="0066FF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in</a:t>
              </a:r>
              <a:endParaRPr lang="en-US" altLang="zh-CN" sz="3790" baseline="-25000" dirty="0">
                <a:solidFill>
                  <a:srgbClr val="0066FF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</p:grpSp>
      <p:sp>
        <p:nvSpPr>
          <p:cNvPr id="239" name="圆角矩形 238"/>
          <p:cNvSpPr/>
          <p:nvPr/>
        </p:nvSpPr>
        <p:spPr bwMode="auto">
          <a:xfrm>
            <a:off x="303926" y="4317165"/>
            <a:ext cx="5866915" cy="428876"/>
          </a:xfrm>
          <a:prstGeom prst="roundRect">
            <a:avLst/>
          </a:prstGeom>
          <a:noFill/>
          <a:ln w="57150">
            <a:solidFill>
              <a:srgbClr val="FF66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86699" tIns="43349" rIns="86699" bIns="43349" numCol="1" rtlCol="0" anchor="t" anchorCtr="0" compatLnSpc="1"/>
          <a:lstStyle/>
          <a:p>
            <a:pPr algn="ctr"/>
            <a:endParaRPr lang="zh-CN" altLang="en-US" sz="3790">
              <a:solidFill>
                <a:srgbClr val="C00000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165" y="1915160"/>
            <a:ext cx="3606800" cy="660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repeatCount="2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2" repeatCount="2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1000"/>
                                        <p:tgtEl>
                                          <p:spTgt spid="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1000"/>
                                        <p:tgtEl>
                                          <p:spTgt spid="4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1000"/>
                                        <p:tgtEl>
                                          <p:spTgt spid="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000"/>
                            </p:stCondLst>
                            <p:childTnLst>
                              <p:par>
                                <p:cTn id="30" presetID="22" presetClass="entr" presetSubtype="8" repeatCount="2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4500"/>
                            </p:stCondLst>
                            <p:childTnLst>
                              <p:par>
                                <p:cTn id="3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500"/>
                            </p:stCondLst>
                            <p:childTnLst>
                              <p:par>
                                <p:cTn id="37" presetID="35" presetClass="emph" presetSubtype="0" repeatCount="3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8" dur="1000" fill="hold"/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500"/>
                            </p:stCondLst>
                            <p:childTnLst>
                              <p:par>
                                <p:cTn id="40" presetID="22" presetClass="entr" presetSubtype="2" repeatCount="2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6000"/>
                            </p:stCondLst>
                            <p:childTnLst>
                              <p:par>
                                <p:cTn id="4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1000"/>
                                        <p:tgtEl>
                                          <p:spTgt spid="4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pat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1.85185E-6 L -4.79167E-6 0.06991 " pathEditMode="relative" rAng="0" ptsTypes="AA">
                                      <p:cBhvr>
                                        <p:cTn id="50" dur="100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4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2" repeatCount="2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22" presetClass="entr" presetSubtype="2" repeatCount="2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9" dur="500"/>
                                        <p:tgtEl>
                                          <p:spTgt spid="4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00"/>
                            </p:stCondLst>
                            <p:childTnLst>
                              <p:par>
                                <p:cTn id="6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3" dur="1000"/>
                                        <p:tgtEl>
                                          <p:spTgt spid="4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000"/>
                            </p:stCondLst>
                            <p:childTnLst>
                              <p:par>
                                <p:cTn id="6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1000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3000"/>
                            </p:stCondLst>
                            <p:childTnLst>
                              <p:par>
                                <p:cTn id="6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1" dur="1000"/>
                                        <p:tgtEl>
                                          <p:spTgt spid="4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4000"/>
                            </p:stCondLst>
                            <p:childTnLst>
                              <p:par>
                                <p:cTn id="7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1000"/>
                                        <p:tgtEl>
                                          <p:spTgt spid="4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0"/>
                            </p:stCondLst>
                            <p:childTnLst>
                              <p:par>
                                <p:cTn id="7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9" dur="500"/>
                                        <p:tgtEl>
                                          <p:spTgt spid="4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500"/>
                            </p:stCondLst>
                            <p:childTnLst>
                              <p:par>
                                <p:cTn id="81" presetID="22" presetClass="entr" presetSubtype="1" repeatCount="2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3" dur="500"/>
                                        <p:tgtEl>
                                          <p:spTgt spid="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6000"/>
                            </p:stCondLst>
                            <p:childTnLst>
                              <p:par>
                                <p:cTn id="85" presetID="22" presetClass="entr" presetSubtype="1" repeatCount="2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7" dur="500"/>
                                        <p:tgtEl>
                                          <p:spTgt spid="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6500"/>
                            </p:stCondLst>
                            <p:childTnLst>
                              <p:par>
                                <p:cTn id="8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6500"/>
                            </p:stCondLst>
                            <p:childTnLst>
                              <p:par>
                                <p:cTn id="92" presetID="35" presetClass="emph" presetSubtype="0" repeatCount="3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3" dur="1000" fill="hold"/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7500"/>
                            </p:stCondLst>
                            <p:childTnLst>
                              <p:par>
                                <p:cTn id="95" presetID="22" presetClass="entr" presetSubtype="1" repeatCount="2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7" dur="500"/>
                                        <p:tgtEl>
                                          <p:spTgt spid="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42" presetClass="path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0.06991 L -4.79167E-6 0.1368 " pathEditMode="relative" rAng="0" ptsTypes="AA">
                                      <p:cBhvr>
                                        <p:cTn id="101" dur="100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33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500"/>
                            </p:stCondLst>
                            <p:childTnLst>
                              <p:par>
                                <p:cTn id="10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1000"/>
                                        <p:tgtEl>
                                          <p:spTgt spid="4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1500"/>
                            </p:stCondLst>
                            <p:childTnLst>
                              <p:par>
                                <p:cTn id="11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1000"/>
                                        <p:tgtEl>
                                          <p:spTgt spid="4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2500"/>
                            </p:stCondLst>
                            <p:childTnLst>
                              <p:par>
                                <p:cTn id="1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1000"/>
                                        <p:tgtEl>
                                          <p:spTgt spid="4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3500"/>
                            </p:stCondLst>
                            <p:childTnLst>
                              <p:par>
                                <p:cTn id="12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2" dur="500"/>
                                        <p:tgtEl>
                                          <p:spTgt spid="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4000"/>
                            </p:stCondLst>
                            <p:childTnLst>
                              <p:par>
                                <p:cTn id="1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4000"/>
                            </p:stCondLst>
                            <p:childTnLst>
                              <p:par>
                                <p:cTn id="127" presetID="35" presetClass="emph" presetSubtype="0" repeatCount="3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8" dur="1000" fill="hold"/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5000"/>
                            </p:stCondLst>
                            <p:childTnLst>
                              <p:par>
                                <p:cTn id="1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2" dur="500"/>
                                        <p:tgtEl>
                                          <p:spTgt spid="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5" dur="5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1" grpId="0"/>
      <p:bldP spid="442" grpId="0" animBg="1"/>
      <p:bldP spid="446" grpId="0" animBg="1"/>
      <p:bldP spid="447" grpId="0" animBg="1"/>
      <p:bldP spid="451" grpId="0" animBg="1"/>
      <p:bldP spid="457" grpId="0" animBg="1"/>
      <p:bldP spid="458" grpId="0" animBg="1"/>
      <p:bldP spid="465" grpId="0" animBg="1"/>
      <p:bldP spid="472" grpId="0" animBg="1"/>
      <p:bldP spid="473" grpId="0" animBg="1"/>
      <p:bldP spid="474" grpId="0" animBg="1"/>
      <p:bldP spid="478" grpId="0" animBg="1"/>
      <p:bldP spid="485" grpId="0"/>
      <p:bldP spid="485" grpId="1"/>
      <p:bldP spid="486" grpId="0"/>
      <p:bldP spid="486" grpId="1"/>
      <p:bldP spid="487" grpId="0"/>
      <p:bldP spid="487" grpId="1"/>
      <p:bldP spid="239" grpId="0" animBg="1"/>
      <p:bldP spid="239" grpId="1" animBg="1"/>
      <p:bldP spid="239" grpId="2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单总线结构</a:t>
            </a:r>
            <a:r>
              <a:rPr lang="en-US" altLang="zh-CN" dirty="0"/>
              <a:t>CPU  </a:t>
            </a:r>
            <a:r>
              <a:rPr lang="zh-CN" altLang="en-US" dirty="0"/>
              <a:t>  </a:t>
            </a:r>
            <a:r>
              <a:rPr lang="en-US" altLang="zh-CN" dirty="0"/>
              <a:t>MOVE</a:t>
            </a:r>
            <a:r>
              <a:rPr lang="zh-CN" altLang="en-US" dirty="0"/>
              <a:t>指令执行数据通路</a:t>
            </a:r>
          </a:p>
        </p:txBody>
      </p:sp>
      <p:sp>
        <p:nvSpPr>
          <p:cNvPr id="3" name="Rectangle 115"/>
          <p:cNvSpPr>
            <a:spLocks noChangeArrowheads="1"/>
          </p:cNvSpPr>
          <p:nvPr/>
        </p:nvSpPr>
        <p:spPr bwMode="auto">
          <a:xfrm>
            <a:off x="10161217" y="1518495"/>
            <a:ext cx="1285044" cy="5897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pPr defTabSz="866775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705" dirty="0">
                <a:solidFill>
                  <a:schemeClr val="bg2">
                    <a:lumMod val="7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…</a:t>
            </a:r>
            <a:endParaRPr lang="en-US" altLang="zh-CN" sz="3790" dirty="0">
              <a:solidFill>
                <a:schemeClr val="bg2">
                  <a:lumMod val="75000"/>
                </a:schemeClr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4" name="Rectangle 110"/>
          <p:cNvSpPr>
            <a:spLocks noChangeArrowheads="1"/>
          </p:cNvSpPr>
          <p:nvPr/>
        </p:nvSpPr>
        <p:spPr bwMode="auto">
          <a:xfrm>
            <a:off x="6425821" y="1259215"/>
            <a:ext cx="5332992" cy="4982062"/>
          </a:xfrm>
          <a:prstGeom prst="rect">
            <a:avLst/>
          </a:prstGeom>
          <a:solidFill>
            <a:srgbClr val="FFFFCC"/>
          </a:solidFill>
          <a:ln w="9525">
            <a:solidFill>
              <a:schemeClr val="accent1">
                <a:lumMod val="50000"/>
              </a:schemeClr>
            </a:solidFill>
            <a:prstDash val="dash"/>
            <a:miter lim="800000"/>
          </a:ln>
        </p:spPr>
        <p:txBody>
          <a:bodyPr vert="horz" wrap="square" lIns="86699" tIns="43349" rIns="86699" bIns="43349" numCol="1" anchor="t" anchorCtr="0" compatLnSpc="1"/>
          <a:lstStyle/>
          <a:p>
            <a:endParaRPr lang="zh-CN" altLang="en-US" sz="3790"/>
          </a:p>
        </p:txBody>
      </p:sp>
      <p:sp>
        <p:nvSpPr>
          <p:cNvPr id="5" name="Text Box 109"/>
          <p:cNvSpPr txBox="1">
            <a:spLocks noChangeArrowheads="1"/>
          </p:cNvSpPr>
          <p:nvPr/>
        </p:nvSpPr>
        <p:spPr bwMode="auto">
          <a:xfrm>
            <a:off x="8370910" y="1211447"/>
            <a:ext cx="758321" cy="3225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pPr defTabSz="866775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1515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总线</a:t>
            </a:r>
            <a:endParaRPr lang="zh-CN" altLang="en-US" sz="379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Rectangle 104"/>
          <p:cNvSpPr>
            <a:spLocks noChangeArrowheads="1"/>
          </p:cNvSpPr>
          <p:nvPr/>
        </p:nvSpPr>
        <p:spPr bwMode="auto">
          <a:xfrm>
            <a:off x="9810262" y="5529553"/>
            <a:ext cx="1077271" cy="40459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705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R2</a:t>
            </a:r>
          </a:p>
        </p:txBody>
      </p:sp>
      <p:sp>
        <p:nvSpPr>
          <p:cNvPr id="7" name="Rectangle 129"/>
          <p:cNvSpPr>
            <a:spLocks noChangeArrowheads="1"/>
          </p:cNvSpPr>
          <p:nvPr/>
        </p:nvSpPr>
        <p:spPr bwMode="auto">
          <a:xfrm>
            <a:off x="5437174" y="2159943"/>
            <a:ext cx="810414" cy="1491370"/>
          </a:xfrm>
          <a:prstGeom prst="rect">
            <a:avLst/>
          </a:prstGeom>
          <a:solidFill>
            <a:srgbClr val="00B050"/>
          </a:solidFill>
          <a:ln w="28575">
            <a:solidFill>
              <a:srgbClr val="000000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86699" tIns="43349" rIns="86699" bIns="43349" numCol="1" anchor="ctr" anchorCtr="1" compatLnSpc="1"/>
          <a:lstStyle/>
          <a:p>
            <a:pPr algn="ctr" defTabSz="866775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515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MEM</a:t>
            </a:r>
            <a:endParaRPr lang="en-US" altLang="zh-CN" sz="3790" dirty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8" name="任意多边形: 形状 296"/>
          <p:cNvSpPr/>
          <p:nvPr/>
        </p:nvSpPr>
        <p:spPr>
          <a:xfrm rot="5400000">
            <a:off x="7177973" y="4054462"/>
            <a:ext cx="459202" cy="1265333"/>
          </a:xfrm>
          <a:custGeom>
            <a:avLst/>
            <a:gdLst>
              <a:gd name="connsiteX0" fmla="*/ 0 w 375612"/>
              <a:gd name="connsiteY0" fmla="*/ 0 h 683490"/>
              <a:gd name="connsiteX1" fmla="*/ 375612 w 375612"/>
              <a:gd name="connsiteY1" fmla="*/ 237066 h 683490"/>
              <a:gd name="connsiteX2" fmla="*/ 375612 w 375612"/>
              <a:gd name="connsiteY2" fmla="*/ 467975 h 683490"/>
              <a:gd name="connsiteX3" fmla="*/ 6157 w 375612"/>
              <a:gd name="connsiteY3" fmla="*/ 683490 h 683490"/>
              <a:gd name="connsiteX4" fmla="*/ 6157 w 375612"/>
              <a:gd name="connsiteY4" fmla="*/ 406400 h 683490"/>
              <a:gd name="connsiteX5" fmla="*/ 70812 w 375612"/>
              <a:gd name="connsiteY5" fmla="*/ 341745 h 683490"/>
              <a:gd name="connsiteX6" fmla="*/ 9236 w 375612"/>
              <a:gd name="connsiteY6" fmla="*/ 280169 h 683490"/>
              <a:gd name="connsiteX7" fmla="*/ 0 w 375612"/>
              <a:gd name="connsiteY7" fmla="*/ 0 h 683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5612" h="683490">
                <a:moveTo>
                  <a:pt x="0" y="0"/>
                </a:moveTo>
                <a:lnTo>
                  <a:pt x="375612" y="237066"/>
                </a:lnTo>
                <a:lnTo>
                  <a:pt x="375612" y="467975"/>
                </a:lnTo>
                <a:lnTo>
                  <a:pt x="6157" y="683490"/>
                </a:lnTo>
                <a:lnTo>
                  <a:pt x="6157" y="406400"/>
                </a:lnTo>
                <a:lnTo>
                  <a:pt x="70812" y="341745"/>
                </a:lnTo>
                <a:lnTo>
                  <a:pt x="9236" y="280169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5" dirty="0">
              <a:solidFill>
                <a:schemeClr val="bg2">
                  <a:lumMod val="75000"/>
                </a:schemeClr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9" name="Rectangle 104"/>
          <p:cNvSpPr>
            <a:spLocks noChangeArrowheads="1"/>
          </p:cNvSpPr>
          <p:nvPr/>
        </p:nvSpPr>
        <p:spPr bwMode="auto">
          <a:xfrm>
            <a:off x="9810262" y="4806475"/>
            <a:ext cx="1077271" cy="40459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705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R1</a:t>
            </a:r>
          </a:p>
        </p:txBody>
      </p:sp>
      <p:sp>
        <p:nvSpPr>
          <p:cNvPr id="10" name="Rectangle 104"/>
          <p:cNvSpPr>
            <a:spLocks noChangeArrowheads="1"/>
          </p:cNvSpPr>
          <p:nvPr/>
        </p:nvSpPr>
        <p:spPr bwMode="auto">
          <a:xfrm>
            <a:off x="9810262" y="4083398"/>
            <a:ext cx="1077271" cy="40459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705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R0</a:t>
            </a:r>
          </a:p>
        </p:txBody>
      </p:sp>
      <p:sp>
        <p:nvSpPr>
          <p:cNvPr id="11" name="Rectangle 104"/>
          <p:cNvSpPr>
            <a:spLocks noChangeArrowheads="1"/>
          </p:cNvSpPr>
          <p:nvPr/>
        </p:nvSpPr>
        <p:spPr bwMode="auto">
          <a:xfrm>
            <a:off x="9810262" y="3360320"/>
            <a:ext cx="1077271" cy="40459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705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IR</a:t>
            </a:r>
          </a:p>
        </p:txBody>
      </p:sp>
      <p:sp>
        <p:nvSpPr>
          <p:cNvPr id="12" name="Rectangle 104"/>
          <p:cNvSpPr>
            <a:spLocks noChangeArrowheads="1"/>
          </p:cNvSpPr>
          <p:nvPr/>
        </p:nvSpPr>
        <p:spPr bwMode="auto">
          <a:xfrm>
            <a:off x="9567039" y="2646736"/>
            <a:ext cx="602150" cy="40459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40" b="1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ID</a:t>
            </a:r>
          </a:p>
        </p:txBody>
      </p:sp>
      <p:sp>
        <p:nvSpPr>
          <p:cNvPr id="13" name="Rectangle 104"/>
          <p:cNvSpPr>
            <a:spLocks noChangeArrowheads="1"/>
          </p:cNvSpPr>
          <p:nvPr/>
        </p:nvSpPr>
        <p:spPr bwMode="auto">
          <a:xfrm>
            <a:off x="9573556" y="1914742"/>
            <a:ext cx="1550066" cy="40459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40" b="1" dirty="0">
                <a:solidFill>
                  <a:schemeClr val="tx1"/>
                </a:solidFill>
                <a:latin typeface="Segoe UI Black" panose="020B0A02040204020203" pitchFamily="34" charset="0"/>
                <a:ea typeface="微软雅黑" panose="020B0503020204020204" pitchFamily="34" charset="-122"/>
                <a:cs typeface="Segoe UI Black" panose="020B0A02040204020203" pitchFamily="34" charset="0"/>
              </a:rPr>
              <a:t>操作控制器</a:t>
            </a:r>
            <a:endParaRPr lang="en-US" altLang="zh-CN" sz="1140" b="1" dirty="0">
              <a:solidFill>
                <a:schemeClr val="tx1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7100568" y="4507742"/>
            <a:ext cx="628698" cy="3550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705" b="1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ALU</a:t>
            </a:r>
            <a:endParaRPr lang="zh-CN" altLang="en-US" sz="1705" b="1" dirty="0"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15" name="Line 7"/>
          <p:cNvSpPr>
            <a:spLocks noChangeShapeType="1"/>
          </p:cNvSpPr>
          <p:nvPr/>
        </p:nvSpPr>
        <p:spPr bwMode="auto">
          <a:xfrm>
            <a:off x="9074688" y="3501775"/>
            <a:ext cx="728681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endParaRPr lang="zh-CN" altLang="en-US" sz="3790">
              <a:solidFill>
                <a:schemeClr val="bg2">
                  <a:lumMod val="75000"/>
                </a:schemeClr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cxnSp>
        <p:nvCxnSpPr>
          <p:cNvPr id="16" name="直接连接符 15"/>
          <p:cNvCxnSpPr/>
          <p:nvPr/>
        </p:nvCxnSpPr>
        <p:spPr>
          <a:xfrm flipH="1">
            <a:off x="9074689" y="3666466"/>
            <a:ext cx="728683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7" name="等腰三角形 16"/>
          <p:cNvSpPr/>
          <p:nvPr/>
        </p:nvSpPr>
        <p:spPr>
          <a:xfrm rot="16200000">
            <a:off x="9336372" y="3595960"/>
            <a:ext cx="150880" cy="141013"/>
          </a:xfrm>
          <a:prstGeom prst="triangle">
            <a:avLst/>
          </a:prstGeom>
          <a:solidFill>
            <a:schemeClr val="bg1"/>
          </a:solidFill>
          <a:ln w="19050">
            <a:solidFill>
              <a:srgbClr val="000000"/>
            </a:solidFill>
            <a:round/>
            <a:tailEnd type="triangle" w="lg" len="lg"/>
          </a:ln>
        </p:spPr>
        <p:txBody>
          <a:bodyPr vert="horz" wrap="square" lIns="86699" tIns="43349" rIns="86699" bIns="43349" numCol="1" anchor="t" anchorCtr="0" compatLnSpc="1"/>
          <a:lstStyle/>
          <a:p>
            <a:endParaRPr lang="zh-CN" altLang="en-US" sz="3790">
              <a:solidFill>
                <a:schemeClr val="bg2">
                  <a:lumMod val="75000"/>
                </a:schemeClr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18" name="Line 7"/>
          <p:cNvSpPr>
            <a:spLocks noChangeShapeType="1"/>
          </p:cNvSpPr>
          <p:nvPr/>
        </p:nvSpPr>
        <p:spPr bwMode="auto">
          <a:xfrm>
            <a:off x="9074076" y="4219142"/>
            <a:ext cx="728681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endParaRPr lang="zh-CN" altLang="en-US" sz="3790">
              <a:solidFill>
                <a:schemeClr val="bg2">
                  <a:lumMod val="75000"/>
                </a:schemeClr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cxnSp>
        <p:nvCxnSpPr>
          <p:cNvPr id="19" name="直接连接符 18"/>
          <p:cNvCxnSpPr/>
          <p:nvPr/>
        </p:nvCxnSpPr>
        <p:spPr>
          <a:xfrm flipH="1">
            <a:off x="9074078" y="4383834"/>
            <a:ext cx="728683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0" name="等腰三角形 19"/>
          <p:cNvSpPr/>
          <p:nvPr/>
        </p:nvSpPr>
        <p:spPr>
          <a:xfrm rot="16200000">
            <a:off x="9335761" y="4313328"/>
            <a:ext cx="150880" cy="141013"/>
          </a:xfrm>
          <a:prstGeom prst="triangle">
            <a:avLst/>
          </a:prstGeom>
          <a:solidFill>
            <a:schemeClr val="bg1"/>
          </a:solidFill>
          <a:ln w="19050">
            <a:solidFill>
              <a:srgbClr val="000000"/>
            </a:solidFill>
            <a:round/>
            <a:tailEnd type="triangle" w="lg" len="lg"/>
          </a:ln>
        </p:spPr>
        <p:txBody>
          <a:bodyPr vert="horz" wrap="square" lIns="86699" tIns="43349" rIns="86699" bIns="43349" numCol="1" anchor="t" anchorCtr="0" compatLnSpc="1"/>
          <a:lstStyle/>
          <a:p>
            <a:pPr algn="ctr"/>
            <a:endParaRPr lang="zh-CN" altLang="en-US" sz="3790">
              <a:solidFill>
                <a:schemeClr val="bg2">
                  <a:lumMod val="75000"/>
                </a:schemeClr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cxnSp>
        <p:nvCxnSpPr>
          <p:cNvPr id="21" name="直接连接符 20"/>
          <p:cNvCxnSpPr/>
          <p:nvPr/>
        </p:nvCxnSpPr>
        <p:spPr>
          <a:xfrm flipH="1">
            <a:off x="6247589" y="3111831"/>
            <a:ext cx="1046745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2" name="等腰三角形 21"/>
          <p:cNvSpPr/>
          <p:nvPr/>
        </p:nvSpPr>
        <p:spPr>
          <a:xfrm rot="16200000">
            <a:off x="6673805" y="3032294"/>
            <a:ext cx="150880" cy="141013"/>
          </a:xfrm>
          <a:prstGeom prst="triangle">
            <a:avLst/>
          </a:prstGeom>
          <a:solidFill>
            <a:schemeClr val="bg1"/>
          </a:solidFill>
          <a:ln w="19050">
            <a:solidFill>
              <a:srgbClr val="000000"/>
            </a:solidFill>
            <a:round/>
            <a:tailEnd type="triangle" w="lg" len="lg"/>
          </a:ln>
        </p:spPr>
        <p:txBody>
          <a:bodyPr vert="horz" wrap="square" lIns="86699" tIns="43349" rIns="86699" bIns="43349" numCol="1" anchor="t" anchorCtr="0" compatLnSpc="1"/>
          <a:lstStyle/>
          <a:p>
            <a:pPr algn="ctr"/>
            <a:endParaRPr lang="zh-CN" altLang="en-US" sz="3790">
              <a:solidFill>
                <a:schemeClr val="bg2">
                  <a:lumMod val="75000"/>
                </a:schemeClr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23" name="Line 7"/>
          <p:cNvSpPr>
            <a:spLocks noChangeShapeType="1"/>
          </p:cNvSpPr>
          <p:nvPr/>
        </p:nvSpPr>
        <p:spPr bwMode="auto">
          <a:xfrm>
            <a:off x="6265651" y="3259677"/>
            <a:ext cx="1046744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endParaRPr lang="zh-CN" altLang="en-US" sz="3790">
              <a:solidFill>
                <a:schemeClr val="bg2">
                  <a:lumMod val="75000"/>
                </a:schemeClr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24" name="Line 7"/>
          <p:cNvSpPr>
            <a:spLocks noChangeShapeType="1"/>
          </p:cNvSpPr>
          <p:nvPr/>
        </p:nvSpPr>
        <p:spPr bwMode="auto">
          <a:xfrm>
            <a:off x="9074076" y="4942272"/>
            <a:ext cx="728681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endParaRPr lang="zh-CN" altLang="en-US" sz="3790">
              <a:solidFill>
                <a:schemeClr val="bg2">
                  <a:lumMod val="75000"/>
                </a:schemeClr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cxnSp>
        <p:nvCxnSpPr>
          <p:cNvPr id="25" name="直接连接符 24"/>
          <p:cNvCxnSpPr/>
          <p:nvPr/>
        </p:nvCxnSpPr>
        <p:spPr>
          <a:xfrm flipH="1">
            <a:off x="9074077" y="5106962"/>
            <a:ext cx="728683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6" name="等腰三角形 25"/>
          <p:cNvSpPr/>
          <p:nvPr/>
        </p:nvSpPr>
        <p:spPr>
          <a:xfrm rot="16200000">
            <a:off x="9335760" y="5027426"/>
            <a:ext cx="150880" cy="141013"/>
          </a:xfrm>
          <a:prstGeom prst="triangle">
            <a:avLst/>
          </a:prstGeom>
          <a:solidFill>
            <a:schemeClr val="bg1"/>
          </a:solidFill>
          <a:ln w="19050">
            <a:solidFill>
              <a:srgbClr val="000000"/>
            </a:solidFill>
            <a:round/>
            <a:tailEnd type="triangle" w="lg" len="lg"/>
          </a:ln>
        </p:spPr>
        <p:txBody>
          <a:bodyPr vert="horz" wrap="square" lIns="86699" tIns="43349" rIns="86699" bIns="43349" numCol="1" anchor="t" anchorCtr="0" compatLnSpc="1"/>
          <a:lstStyle/>
          <a:p>
            <a:endParaRPr lang="zh-CN" altLang="en-US" sz="3790">
              <a:solidFill>
                <a:schemeClr val="bg2">
                  <a:lumMod val="75000"/>
                </a:schemeClr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27" name="Line 7"/>
          <p:cNvSpPr>
            <a:spLocks noChangeShapeType="1"/>
          </p:cNvSpPr>
          <p:nvPr/>
        </p:nvSpPr>
        <p:spPr bwMode="auto">
          <a:xfrm>
            <a:off x="9074076" y="5665402"/>
            <a:ext cx="728681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endParaRPr lang="zh-CN" altLang="en-US" sz="3790">
              <a:solidFill>
                <a:schemeClr val="bg2">
                  <a:lumMod val="75000"/>
                </a:schemeClr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cxnSp>
        <p:nvCxnSpPr>
          <p:cNvPr id="28" name="直接连接符 27"/>
          <p:cNvCxnSpPr/>
          <p:nvPr/>
        </p:nvCxnSpPr>
        <p:spPr>
          <a:xfrm flipH="1">
            <a:off x="9074077" y="5830092"/>
            <a:ext cx="728683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9" name="等腰三角形 28"/>
          <p:cNvSpPr/>
          <p:nvPr/>
        </p:nvSpPr>
        <p:spPr>
          <a:xfrm rot="16200000">
            <a:off x="9335760" y="5759587"/>
            <a:ext cx="150880" cy="141013"/>
          </a:xfrm>
          <a:prstGeom prst="triangle">
            <a:avLst/>
          </a:prstGeom>
          <a:solidFill>
            <a:schemeClr val="bg1"/>
          </a:solidFill>
          <a:ln w="19050">
            <a:solidFill>
              <a:srgbClr val="000000"/>
            </a:solidFill>
            <a:round/>
            <a:tailEnd type="triangle" w="lg" len="lg"/>
          </a:ln>
        </p:spPr>
        <p:txBody>
          <a:bodyPr vert="horz" wrap="square" lIns="86699" tIns="43349" rIns="86699" bIns="43349" numCol="1" anchor="t" anchorCtr="0" compatLnSpc="1"/>
          <a:lstStyle/>
          <a:p>
            <a:endParaRPr lang="zh-CN" altLang="en-US" sz="3790">
              <a:solidFill>
                <a:schemeClr val="bg2">
                  <a:lumMod val="75000"/>
                </a:schemeClr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30" name="Line 7"/>
          <p:cNvSpPr>
            <a:spLocks noChangeShapeType="1"/>
          </p:cNvSpPr>
          <p:nvPr/>
        </p:nvSpPr>
        <p:spPr bwMode="auto">
          <a:xfrm rot="16200000">
            <a:off x="9790848" y="3216698"/>
            <a:ext cx="310350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endParaRPr lang="zh-CN" altLang="en-US" sz="3790"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31" name="Line 7"/>
          <p:cNvSpPr>
            <a:spLocks noChangeShapeType="1"/>
          </p:cNvSpPr>
          <p:nvPr/>
        </p:nvSpPr>
        <p:spPr bwMode="auto">
          <a:xfrm rot="16200000">
            <a:off x="9712939" y="2489623"/>
            <a:ext cx="310350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endParaRPr lang="zh-CN" altLang="en-US" sz="3790"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32" name="Line 7"/>
          <p:cNvSpPr>
            <a:spLocks noChangeShapeType="1"/>
          </p:cNvSpPr>
          <p:nvPr/>
        </p:nvSpPr>
        <p:spPr bwMode="auto">
          <a:xfrm rot="16200000">
            <a:off x="10521361" y="2494297"/>
            <a:ext cx="310350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endParaRPr lang="zh-CN" altLang="en-US" sz="3790"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33" name="Rectangle 104"/>
          <p:cNvSpPr>
            <a:spLocks noChangeArrowheads="1"/>
          </p:cNvSpPr>
          <p:nvPr/>
        </p:nvSpPr>
        <p:spPr bwMode="auto">
          <a:xfrm>
            <a:off x="10258306" y="2645923"/>
            <a:ext cx="858666" cy="40459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40" b="1" dirty="0">
                <a:solidFill>
                  <a:schemeClr val="tx1"/>
                </a:solidFill>
                <a:latin typeface="Segoe UI Black" panose="020B0A02040204020203" pitchFamily="34" charset="0"/>
                <a:ea typeface="微软雅黑" panose="020B0503020204020204" pitchFamily="34" charset="-122"/>
                <a:cs typeface="Segoe UI Black" panose="020B0A02040204020203" pitchFamily="34" charset="0"/>
              </a:rPr>
              <a:t>时序部件</a:t>
            </a:r>
            <a:endParaRPr lang="en-US" altLang="zh-CN" sz="1140" b="1" dirty="0">
              <a:solidFill>
                <a:schemeClr val="tx1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34" name="Line 7"/>
          <p:cNvSpPr>
            <a:spLocks noChangeShapeType="1"/>
          </p:cNvSpPr>
          <p:nvPr/>
        </p:nvSpPr>
        <p:spPr bwMode="auto">
          <a:xfrm flipH="1">
            <a:off x="8176063" y="1821340"/>
            <a:ext cx="792273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endParaRPr lang="zh-CN" altLang="en-US" sz="3790">
              <a:solidFill>
                <a:schemeClr val="bg2">
                  <a:lumMod val="75000"/>
                </a:schemeClr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cxnSp>
        <p:nvCxnSpPr>
          <p:cNvPr id="35" name="直接连接符 34"/>
          <p:cNvCxnSpPr/>
          <p:nvPr/>
        </p:nvCxnSpPr>
        <p:spPr>
          <a:xfrm>
            <a:off x="8184506" y="1986035"/>
            <a:ext cx="804233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6" name="等腰三角形 35"/>
          <p:cNvSpPr/>
          <p:nvPr/>
        </p:nvSpPr>
        <p:spPr>
          <a:xfrm rot="5400000" flipH="1">
            <a:off x="8498373" y="1915529"/>
            <a:ext cx="150880" cy="141013"/>
          </a:xfrm>
          <a:prstGeom prst="triangle">
            <a:avLst/>
          </a:prstGeom>
          <a:solidFill>
            <a:schemeClr val="bg1"/>
          </a:solidFill>
          <a:ln w="19050">
            <a:solidFill>
              <a:srgbClr val="000000"/>
            </a:solidFill>
            <a:round/>
            <a:tailEnd type="triangle" w="lg" len="lg"/>
          </a:ln>
        </p:spPr>
        <p:txBody>
          <a:bodyPr vert="horz" wrap="square" lIns="86699" tIns="43349" rIns="86699" bIns="43349" numCol="1" anchor="t" anchorCtr="0" compatLnSpc="1"/>
          <a:lstStyle/>
          <a:p>
            <a:endParaRPr lang="zh-CN" altLang="en-US" sz="3790">
              <a:solidFill>
                <a:schemeClr val="bg2">
                  <a:lumMod val="75000"/>
                </a:schemeClr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cxnSp>
        <p:nvCxnSpPr>
          <p:cNvPr id="37" name="直接连接符 36"/>
          <p:cNvCxnSpPr/>
          <p:nvPr/>
        </p:nvCxnSpPr>
        <p:spPr>
          <a:xfrm>
            <a:off x="8184505" y="3275035"/>
            <a:ext cx="783831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8" name="等腰三角形 37"/>
          <p:cNvSpPr/>
          <p:nvPr/>
        </p:nvSpPr>
        <p:spPr>
          <a:xfrm rot="5400000" flipH="1">
            <a:off x="8498373" y="3214780"/>
            <a:ext cx="150880" cy="141013"/>
          </a:xfrm>
          <a:prstGeom prst="triangle">
            <a:avLst/>
          </a:prstGeom>
          <a:solidFill>
            <a:schemeClr val="bg1"/>
          </a:solidFill>
          <a:ln w="19050">
            <a:solidFill>
              <a:srgbClr val="000000"/>
            </a:solidFill>
            <a:round/>
            <a:tailEnd type="triangle" w="lg" len="lg"/>
          </a:ln>
        </p:spPr>
        <p:txBody>
          <a:bodyPr vert="horz" wrap="square" lIns="86699" tIns="43349" rIns="86699" bIns="43349" numCol="1" anchor="t" anchorCtr="0" compatLnSpc="1"/>
          <a:lstStyle/>
          <a:p>
            <a:endParaRPr lang="zh-CN" altLang="en-US" sz="3790">
              <a:solidFill>
                <a:schemeClr val="bg2">
                  <a:lumMod val="75000"/>
                </a:schemeClr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cxnSp>
        <p:nvCxnSpPr>
          <p:cNvPr id="39" name="直接连接符 38"/>
          <p:cNvCxnSpPr>
            <a:stCxn id="50" idx="3"/>
          </p:cNvCxnSpPr>
          <p:nvPr/>
        </p:nvCxnSpPr>
        <p:spPr>
          <a:xfrm>
            <a:off x="7598194" y="5451846"/>
            <a:ext cx="1379295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0" name="等腰三角形 39"/>
          <p:cNvSpPr/>
          <p:nvPr/>
        </p:nvSpPr>
        <p:spPr>
          <a:xfrm rot="5400000" flipH="1">
            <a:off x="8200384" y="5383982"/>
            <a:ext cx="150880" cy="141013"/>
          </a:xfrm>
          <a:prstGeom prst="triangle">
            <a:avLst/>
          </a:prstGeom>
          <a:solidFill>
            <a:schemeClr val="bg1"/>
          </a:solidFill>
          <a:ln w="19050">
            <a:solidFill>
              <a:srgbClr val="000000"/>
            </a:solidFill>
            <a:round/>
            <a:tailEnd type="triangle" w="lg" len="lg"/>
          </a:ln>
        </p:spPr>
        <p:txBody>
          <a:bodyPr vert="horz" wrap="square" lIns="86699" tIns="43349" rIns="86699" bIns="43349" numCol="1" anchor="t" anchorCtr="0" compatLnSpc="1"/>
          <a:lstStyle/>
          <a:p>
            <a:endParaRPr lang="zh-CN" altLang="en-US" sz="3790">
              <a:solidFill>
                <a:schemeClr val="bg2">
                  <a:lumMod val="75000"/>
                </a:schemeClr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cxnSp>
        <p:nvCxnSpPr>
          <p:cNvPr id="41" name="直接连接符 40"/>
          <p:cNvCxnSpPr/>
          <p:nvPr/>
        </p:nvCxnSpPr>
        <p:spPr>
          <a:xfrm>
            <a:off x="7075797" y="4118091"/>
            <a:ext cx="0" cy="342803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2" name="Line 7"/>
          <p:cNvSpPr>
            <a:spLocks noChangeShapeType="1"/>
          </p:cNvSpPr>
          <p:nvPr/>
        </p:nvSpPr>
        <p:spPr bwMode="auto">
          <a:xfrm flipH="1">
            <a:off x="8164815" y="2311979"/>
            <a:ext cx="812675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endParaRPr lang="zh-CN" altLang="en-US" sz="3790">
              <a:solidFill>
                <a:schemeClr val="bg2">
                  <a:lumMod val="75000"/>
                </a:schemeClr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43" name="Rectangle 104"/>
          <p:cNvSpPr>
            <a:spLocks noChangeArrowheads="1"/>
          </p:cNvSpPr>
          <p:nvPr/>
        </p:nvSpPr>
        <p:spPr bwMode="auto">
          <a:xfrm>
            <a:off x="7328231" y="1672486"/>
            <a:ext cx="847833" cy="40459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705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PC</a:t>
            </a:r>
          </a:p>
        </p:txBody>
      </p:sp>
      <p:sp>
        <p:nvSpPr>
          <p:cNvPr id="44" name="Rectangle 104"/>
          <p:cNvSpPr>
            <a:spLocks noChangeArrowheads="1"/>
          </p:cNvSpPr>
          <p:nvPr/>
        </p:nvSpPr>
        <p:spPr bwMode="auto">
          <a:xfrm>
            <a:off x="7319444" y="2222870"/>
            <a:ext cx="847833" cy="40459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705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AR</a:t>
            </a:r>
          </a:p>
        </p:txBody>
      </p:sp>
      <p:sp>
        <p:nvSpPr>
          <p:cNvPr id="45" name="Rectangle 104"/>
          <p:cNvSpPr>
            <a:spLocks noChangeArrowheads="1"/>
          </p:cNvSpPr>
          <p:nvPr/>
        </p:nvSpPr>
        <p:spPr bwMode="auto">
          <a:xfrm>
            <a:off x="7319444" y="2999108"/>
            <a:ext cx="847833" cy="40459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705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DR</a:t>
            </a:r>
          </a:p>
        </p:txBody>
      </p:sp>
      <p:cxnSp>
        <p:nvCxnSpPr>
          <p:cNvPr id="46" name="直接连接符 45"/>
          <p:cNvCxnSpPr>
            <a:stCxn id="49" idx="1"/>
          </p:cNvCxnSpPr>
          <p:nvPr/>
        </p:nvCxnSpPr>
        <p:spPr>
          <a:xfrm>
            <a:off x="7773426" y="4201081"/>
            <a:ext cx="0" cy="257306"/>
          </a:xfrm>
          <a:prstGeom prst="line">
            <a:avLst/>
          </a:prstGeom>
          <a:noFill/>
          <a:ln w="19050" cap="sq">
            <a:solidFill>
              <a:srgbClr val="000000"/>
            </a:solidFill>
            <a:rou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7" name="Line 7"/>
          <p:cNvSpPr>
            <a:spLocks noChangeShapeType="1"/>
          </p:cNvSpPr>
          <p:nvPr/>
        </p:nvSpPr>
        <p:spPr bwMode="auto">
          <a:xfrm flipH="1">
            <a:off x="7328230" y="3922409"/>
            <a:ext cx="1649259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endParaRPr lang="zh-CN" altLang="en-US" sz="3790">
              <a:solidFill>
                <a:schemeClr val="bg2">
                  <a:lumMod val="75000"/>
                </a:schemeClr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48" name="Rectangle 104"/>
          <p:cNvSpPr>
            <a:spLocks noChangeArrowheads="1"/>
          </p:cNvSpPr>
          <p:nvPr/>
        </p:nvSpPr>
        <p:spPr bwMode="auto">
          <a:xfrm>
            <a:off x="6929040" y="3740595"/>
            <a:ext cx="399191" cy="40459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705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X</a:t>
            </a:r>
          </a:p>
        </p:txBody>
      </p:sp>
      <p:sp>
        <p:nvSpPr>
          <p:cNvPr id="49" name="Line 7"/>
          <p:cNvSpPr>
            <a:spLocks noChangeShapeType="1"/>
          </p:cNvSpPr>
          <p:nvPr/>
        </p:nvSpPr>
        <p:spPr bwMode="auto">
          <a:xfrm flipH="1">
            <a:off x="7773426" y="4201080"/>
            <a:ext cx="1204064" cy="0"/>
          </a:xfrm>
          <a:prstGeom prst="line">
            <a:avLst/>
          </a:prstGeom>
          <a:noFill/>
          <a:ln w="19050" cap="sq">
            <a:solidFill>
              <a:srgbClr val="000000"/>
            </a:solidFill>
            <a:round/>
            <a:tailEnd type="non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endParaRPr lang="zh-CN" altLang="en-US" sz="3790">
              <a:solidFill>
                <a:schemeClr val="bg2">
                  <a:lumMod val="75000"/>
                </a:schemeClr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50" name="Rectangle 104"/>
          <p:cNvSpPr>
            <a:spLocks noChangeArrowheads="1"/>
          </p:cNvSpPr>
          <p:nvPr/>
        </p:nvSpPr>
        <p:spPr bwMode="auto">
          <a:xfrm>
            <a:off x="7199003" y="5249551"/>
            <a:ext cx="399191" cy="40459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515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Z</a:t>
            </a:r>
          </a:p>
        </p:txBody>
      </p:sp>
      <p:cxnSp>
        <p:nvCxnSpPr>
          <p:cNvPr id="51" name="直接连接符 50"/>
          <p:cNvCxnSpPr/>
          <p:nvPr/>
        </p:nvCxnSpPr>
        <p:spPr>
          <a:xfrm>
            <a:off x="7405944" y="4916729"/>
            <a:ext cx="0" cy="32259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2" name="Text Box 108"/>
          <p:cNvSpPr txBox="1">
            <a:spLocks noChangeArrowheads="1"/>
          </p:cNvSpPr>
          <p:nvPr/>
        </p:nvSpPr>
        <p:spPr bwMode="auto">
          <a:xfrm>
            <a:off x="6915745" y="4437462"/>
            <a:ext cx="289065" cy="2602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pPr defTabSz="866775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140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A</a:t>
            </a:r>
            <a:endParaRPr lang="en-US" altLang="zh-CN" sz="3790" dirty="0"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53" name="Text Box 107"/>
          <p:cNvSpPr txBox="1">
            <a:spLocks noChangeArrowheads="1"/>
          </p:cNvSpPr>
          <p:nvPr/>
        </p:nvSpPr>
        <p:spPr bwMode="auto">
          <a:xfrm>
            <a:off x="7646943" y="4425672"/>
            <a:ext cx="261145" cy="2485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pPr defTabSz="866775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140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B</a:t>
            </a:r>
            <a:endParaRPr lang="en-US" altLang="zh-CN" sz="3790" dirty="0"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54" name="Line 117"/>
          <p:cNvSpPr>
            <a:spLocks noChangeShapeType="1"/>
          </p:cNvSpPr>
          <p:nvPr/>
        </p:nvSpPr>
        <p:spPr bwMode="auto">
          <a:xfrm flipV="1">
            <a:off x="9790332" y="1638629"/>
            <a:ext cx="0" cy="276455"/>
          </a:xfrm>
          <a:prstGeom prst="line">
            <a:avLst/>
          </a:prstGeom>
          <a:noFill/>
          <a:ln w="12700">
            <a:solidFill>
              <a:srgbClr val="0066FF"/>
            </a:solidFill>
            <a:round/>
            <a:headEnd w="lg" len="lg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endParaRPr lang="zh-CN" altLang="en-US" sz="3790">
              <a:solidFill>
                <a:schemeClr val="bg2">
                  <a:lumMod val="75000"/>
                </a:schemeClr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55" name="Line 117"/>
          <p:cNvSpPr>
            <a:spLocks noChangeShapeType="1"/>
          </p:cNvSpPr>
          <p:nvPr/>
        </p:nvSpPr>
        <p:spPr bwMode="auto">
          <a:xfrm flipV="1">
            <a:off x="9926961" y="1638629"/>
            <a:ext cx="985" cy="276455"/>
          </a:xfrm>
          <a:prstGeom prst="line">
            <a:avLst/>
          </a:prstGeom>
          <a:noFill/>
          <a:ln w="12700">
            <a:solidFill>
              <a:schemeClr val="bg2">
                <a:lumMod val="50000"/>
              </a:schemeClr>
            </a:solidFill>
            <a:round/>
            <a:headEnd w="lg" len="lg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endParaRPr lang="zh-CN" altLang="en-US" sz="3790">
              <a:solidFill>
                <a:schemeClr val="bg2">
                  <a:lumMod val="75000"/>
                </a:schemeClr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56" name="Line 117"/>
          <p:cNvSpPr>
            <a:spLocks noChangeShapeType="1"/>
          </p:cNvSpPr>
          <p:nvPr/>
        </p:nvSpPr>
        <p:spPr bwMode="auto">
          <a:xfrm flipV="1">
            <a:off x="10758320" y="1638629"/>
            <a:ext cx="0" cy="276456"/>
          </a:xfrm>
          <a:prstGeom prst="line">
            <a:avLst/>
          </a:prstGeom>
          <a:noFill/>
          <a:ln w="12700">
            <a:solidFill>
              <a:schemeClr val="bg2">
                <a:lumMod val="50000"/>
              </a:schemeClr>
            </a:solidFill>
            <a:round/>
            <a:headEnd w="lg" len="lg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endParaRPr lang="zh-CN" altLang="en-US" sz="3790">
              <a:solidFill>
                <a:schemeClr val="bg2">
                  <a:lumMod val="75000"/>
                </a:schemeClr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57" name="Line 117"/>
          <p:cNvSpPr>
            <a:spLocks noChangeShapeType="1"/>
          </p:cNvSpPr>
          <p:nvPr/>
        </p:nvSpPr>
        <p:spPr bwMode="auto">
          <a:xfrm flipV="1">
            <a:off x="10903315" y="1641928"/>
            <a:ext cx="0" cy="273156"/>
          </a:xfrm>
          <a:prstGeom prst="line">
            <a:avLst/>
          </a:prstGeom>
          <a:noFill/>
          <a:ln w="12700">
            <a:solidFill>
              <a:srgbClr val="0066FF"/>
            </a:solidFill>
            <a:round/>
            <a:headEnd w="lg" len="lg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endParaRPr lang="zh-CN" altLang="en-US" sz="3790">
              <a:solidFill>
                <a:schemeClr val="bg2">
                  <a:lumMod val="75000"/>
                </a:schemeClr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cxnSp>
        <p:nvCxnSpPr>
          <p:cNvPr id="58" name="直接箭头连接符 57"/>
          <p:cNvCxnSpPr/>
          <p:nvPr/>
        </p:nvCxnSpPr>
        <p:spPr>
          <a:xfrm flipH="1">
            <a:off x="10893954" y="3481770"/>
            <a:ext cx="516039" cy="0"/>
          </a:xfrm>
          <a:prstGeom prst="straightConnector1">
            <a:avLst/>
          </a:prstGeom>
          <a:noFill/>
          <a:ln w="12700">
            <a:solidFill>
              <a:schemeClr val="bg2">
                <a:lumMod val="50000"/>
              </a:schemeClr>
            </a:solidFill>
            <a:round/>
            <a:headEnd w="lg" len="lg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9" name="直接箭头连接符 58"/>
          <p:cNvCxnSpPr/>
          <p:nvPr/>
        </p:nvCxnSpPr>
        <p:spPr>
          <a:xfrm flipH="1">
            <a:off x="10893954" y="3644578"/>
            <a:ext cx="516039" cy="0"/>
          </a:xfrm>
          <a:prstGeom prst="straightConnector1">
            <a:avLst/>
          </a:prstGeom>
          <a:noFill/>
          <a:ln w="12700">
            <a:solidFill>
              <a:schemeClr val="bg2">
                <a:lumMod val="50000"/>
              </a:schemeClr>
            </a:solidFill>
            <a:round/>
            <a:headEnd w="lg" len="lg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0" name="直接箭头连接符 59"/>
          <p:cNvCxnSpPr/>
          <p:nvPr/>
        </p:nvCxnSpPr>
        <p:spPr>
          <a:xfrm flipH="1">
            <a:off x="10893954" y="4204291"/>
            <a:ext cx="516039" cy="0"/>
          </a:xfrm>
          <a:prstGeom prst="straightConnector1">
            <a:avLst/>
          </a:prstGeom>
          <a:noFill/>
          <a:ln w="12700">
            <a:solidFill>
              <a:schemeClr val="bg2">
                <a:lumMod val="50000"/>
              </a:schemeClr>
            </a:solidFill>
            <a:round/>
            <a:headEnd w="lg" len="lg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1" name="直接箭头连接符 60"/>
          <p:cNvCxnSpPr/>
          <p:nvPr/>
        </p:nvCxnSpPr>
        <p:spPr>
          <a:xfrm flipH="1">
            <a:off x="10893954" y="4367099"/>
            <a:ext cx="516039" cy="0"/>
          </a:xfrm>
          <a:prstGeom prst="straightConnector1">
            <a:avLst/>
          </a:prstGeom>
          <a:noFill/>
          <a:ln w="12700">
            <a:solidFill>
              <a:schemeClr val="bg2">
                <a:lumMod val="50000"/>
              </a:schemeClr>
            </a:solidFill>
            <a:round/>
            <a:headEnd w="lg" len="lg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2" name="直接箭头连接符 61"/>
          <p:cNvCxnSpPr/>
          <p:nvPr/>
        </p:nvCxnSpPr>
        <p:spPr>
          <a:xfrm flipH="1">
            <a:off x="10893954" y="4926812"/>
            <a:ext cx="516039" cy="0"/>
          </a:xfrm>
          <a:prstGeom prst="straightConnector1">
            <a:avLst/>
          </a:prstGeom>
          <a:noFill/>
          <a:ln w="12700">
            <a:solidFill>
              <a:schemeClr val="bg2">
                <a:lumMod val="50000"/>
              </a:schemeClr>
            </a:solidFill>
            <a:round/>
            <a:headEnd w="lg" len="lg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3" name="直接箭头连接符 62"/>
          <p:cNvCxnSpPr/>
          <p:nvPr/>
        </p:nvCxnSpPr>
        <p:spPr>
          <a:xfrm flipH="1">
            <a:off x="10893954" y="5089620"/>
            <a:ext cx="516039" cy="0"/>
          </a:xfrm>
          <a:prstGeom prst="straightConnector1">
            <a:avLst/>
          </a:prstGeom>
          <a:noFill/>
          <a:ln w="12700">
            <a:solidFill>
              <a:schemeClr val="bg2">
                <a:lumMod val="50000"/>
              </a:schemeClr>
            </a:solidFill>
            <a:round/>
            <a:headEnd w="lg" len="lg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4" name="直接箭头连接符 63"/>
          <p:cNvCxnSpPr/>
          <p:nvPr/>
        </p:nvCxnSpPr>
        <p:spPr>
          <a:xfrm flipH="1">
            <a:off x="10893954" y="5649334"/>
            <a:ext cx="516039" cy="0"/>
          </a:xfrm>
          <a:prstGeom prst="straightConnector1">
            <a:avLst/>
          </a:prstGeom>
          <a:noFill/>
          <a:ln w="12700">
            <a:solidFill>
              <a:schemeClr val="bg2">
                <a:lumMod val="50000"/>
              </a:schemeClr>
            </a:solidFill>
            <a:round/>
            <a:headEnd w="lg" len="lg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5" name="直接箭头连接符 64"/>
          <p:cNvCxnSpPr/>
          <p:nvPr/>
        </p:nvCxnSpPr>
        <p:spPr>
          <a:xfrm flipH="1">
            <a:off x="10893954" y="5812141"/>
            <a:ext cx="516039" cy="0"/>
          </a:xfrm>
          <a:prstGeom prst="straightConnector1">
            <a:avLst/>
          </a:prstGeom>
          <a:noFill/>
          <a:ln w="12700">
            <a:solidFill>
              <a:schemeClr val="bg2">
                <a:lumMod val="50000"/>
              </a:schemeClr>
            </a:solidFill>
            <a:round/>
            <a:headEnd w="lg" len="lg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66" name="组合 65"/>
          <p:cNvGrpSpPr/>
          <p:nvPr/>
        </p:nvGrpSpPr>
        <p:grpSpPr>
          <a:xfrm>
            <a:off x="5664148" y="1807015"/>
            <a:ext cx="3324590" cy="1311946"/>
            <a:chOff x="4361520" y="1522026"/>
            <a:chExt cx="3506404" cy="1383693"/>
          </a:xfrm>
        </p:grpSpPr>
        <p:grpSp>
          <p:nvGrpSpPr>
            <p:cNvPr id="67" name="组合 66"/>
            <p:cNvGrpSpPr/>
            <p:nvPr/>
          </p:nvGrpSpPr>
          <p:grpSpPr>
            <a:xfrm>
              <a:off x="4361520" y="1522026"/>
              <a:ext cx="1748222" cy="358192"/>
              <a:chOff x="4361520" y="1522026"/>
              <a:chExt cx="1748222" cy="358192"/>
            </a:xfrm>
          </p:grpSpPr>
          <p:sp>
            <p:nvSpPr>
              <p:cNvPr id="71" name="Line 127"/>
              <p:cNvSpPr>
                <a:spLocks noChangeShapeType="1"/>
              </p:cNvSpPr>
              <p:nvPr/>
            </p:nvSpPr>
            <p:spPr bwMode="auto">
              <a:xfrm>
                <a:off x="4753577" y="1534237"/>
                <a:ext cx="0" cy="345981"/>
              </a:xfrm>
              <a:prstGeom prst="line">
                <a:avLst/>
              </a:prstGeom>
              <a:noFill/>
              <a:ln w="12700">
                <a:solidFill>
                  <a:schemeClr val="bg2">
                    <a:lumMod val="50000"/>
                  </a:schemeClr>
                </a:solidFill>
                <a:round/>
                <a:headEnd w="lg" len="lg"/>
                <a:tailEnd type="stealth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86699" tIns="43349" rIns="86699" bIns="43349" numCol="1" anchor="t" anchorCtr="0" compatLnSpc="1"/>
              <a:lstStyle/>
              <a:p>
                <a:endParaRPr lang="zh-CN" altLang="en-US" sz="3790">
                  <a:solidFill>
                    <a:schemeClr val="bg2">
                      <a:lumMod val="75000"/>
                    </a:schemeClr>
                  </a:solidFill>
                  <a:latin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  <p:sp>
            <p:nvSpPr>
              <p:cNvPr id="72" name="Line 127"/>
              <p:cNvSpPr>
                <a:spLocks noChangeShapeType="1"/>
              </p:cNvSpPr>
              <p:nvPr/>
            </p:nvSpPr>
            <p:spPr bwMode="auto">
              <a:xfrm>
                <a:off x="4361520" y="1522026"/>
                <a:ext cx="1039" cy="358192"/>
              </a:xfrm>
              <a:prstGeom prst="line">
                <a:avLst/>
              </a:prstGeom>
              <a:noFill/>
              <a:ln w="12700">
                <a:solidFill>
                  <a:schemeClr val="bg2">
                    <a:lumMod val="50000"/>
                  </a:schemeClr>
                </a:solidFill>
                <a:round/>
                <a:headEnd w="lg" len="lg"/>
                <a:tailEnd type="stealth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86699" tIns="43349" rIns="86699" bIns="43349" numCol="1" anchor="t" anchorCtr="0" compatLnSpc="1"/>
              <a:lstStyle/>
              <a:p>
                <a:endParaRPr lang="zh-CN" altLang="en-US" sz="3790">
                  <a:solidFill>
                    <a:schemeClr val="bg2">
                      <a:lumMod val="75000"/>
                    </a:schemeClr>
                  </a:solidFill>
                  <a:latin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  <p:cxnSp>
            <p:nvCxnSpPr>
              <p:cNvPr id="73" name="直接箭头连接符 72"/>
              <p:cNvCxnSpPr/>
              <p:nvPr/>
            </p:nvCxnSpPr>
            <p:spPr>
              <a:xfrm>
                <a:off x="5565482" y="1534238"/>
                <a:ext cx="544260" cy="0"/>
              </a:xfrm>
              <a:prstGeom prst="straightConnector1">
                <a:avLst/>
              </a:prstGeom>
              <a:noFill/>
              <a:ln w="12700">
                <a:solidFill>
                  <a:schemeClr val="bg2">
                    <a:lumMod val="50000"/>
                  </a:schemeClr>
                </a:solidFill>
                <a:round/>
                <a:headEnd w="lg" len="lg"/>
                <a:tailEnd type="stealth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74" name="直接箭头连接符 73"/>
              <p:cNvCxnSpPr/>
              <p:nvPr/>
            </p:nvCxnSpPr>
            <p:spPr>
              <a:xfrm>
                <a:off x="5565482" y="1701122"/>
                <a:ext cx="544260" cy="0"/>
              </a:xfrm>
              <a:prstGeom prst="straightConnector1">
                <a:avLst/>
              </a:prstGeom>
              <a:noFill/>
              <a:ln w="12700">
                <a:solidFill>
                  <a:schemeClr val="bg2">
                    <a:lumMod val="50000"/>
                  </a:schemeClr>
                </a:solidFill>
                <a:round/>
                <a:headEnd w="lg" len="lg"/>
                <a:tailEnd type="stealth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cxnSp>
          <p:nvCxnSpPr>
            <p:cNvPr id="68" name="直接箭头连接符 67"/>
            <p:cNvCxnSpPr/>
            <p:nvPr/>
          </p:nvCxnSpPr>
          <p:spPr>
            <a:xfrm>
              <a:off x="6272168" y="2477995"/>
              <a:ext cx="0" cy="291792"/>
            </a:xfrm>
            <a:prstGeom prst="straightConnector1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round/>
              <a:headEnd w="lg" len="lg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69" name="Line 7"/>
            <p:cNvSpPr>
              <a:spLocks noChangeShapeType="1"/>
            </p:cNvSpPr>
            <p:nvPr/>
          </p:nvSpPr>
          <p:spPr bwMode="auto">
            <a:xfrm flipH="1">
              <a:off x="7010806" y="2905719"/>
              <a:ext cx="857118" cy="0"/>
            </a:xfrm>
            <a:prstGeom prst="line">
              <a:avLst/>
            </a:prstGeom>
            <a:noFill/>
            <a:ln w="19050">
              <a:solidFill>
                <a:schemeClr val="bg2">
                  <a:lumMod val="50000"/>
                </a:schemeClr>
              </a:solidFill>
              <a:rou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6699" tIns="43349" rIns="86699" bIns="43349" numCol="1" anchor="t" anchorCtr="0" compatLnSpc="1"/>
            <a:lstStyle/>
            <a:p>
              <a:endParaRPr lang="zh-CN" altLang="en-US" sz="3790">
                <a:solidFill>
                  <a:schemeClr val="bg2">
                    <a:lumMod val="75000"/>
                  </a:schemeClr>
                </a:solidFill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cxnSp>
          <p:nvCxnSpPr>
            <p:cNvPr id="70" name="直接箭头连接符 69"/>
            <p:cNvCxnSpPr/>
            <p:nvPr/>
          </p:nvCxnSpPr>
          <p:spPr>
            <a:xfrm>
              <a:off x="6805978" y="2485709"/>
              <a:ext cx="0" cy="291792"/>
            </a:xfrm>
            <a:prstGeom prst="straightConnector1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round/>
              <a:headEnd w="lg" len="lg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75" name="组合 74"/>
          <p:cNvGrpSpPr/>
          <p:nvPr/>
        </p:nvGrpSpPr>
        <p:grpSpPr>
          <a:xfrm>
            <a:off x="7492082" y="3421531"/>
            <a:ext cx="506131" cy="278379"/>
            <a:chOff x="1081011" y="4795829"/>
            <a:chExt cx="533810" cy="293603"/>
          </a:xfrm>
        </p:grpSpPr>
        <p:cxnSp>
          <p:nvCxnSpPr>
            <p:cNvPr id="76" name="直接箭头连接符 75"/>
            <p:cNvCxnSpPr/>
            <p:nvPr/>
          </p:nvCxnSpPr>
          <p:spPr>
            <a:xfrm flipV="1">
              <a:off x="1081011" y="4797640"/>
              <a:ext cx="0" cy="291792"/>
            </a:xfrm>
            <a:prstGeom prst="straightConnector1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round/>
              <a:headEnd w="lg" len="lg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7" name="直接箭头连接符 76"/>
            <p:cNvCxnSpPr/>
            <p:nvPr/>
          </p:nvCxnSpPr>
          <p:spPr>
            <a:xfrm flipV="1">
              <a:off x="1614821" y="4795829"/>
              <a:ext cx="0" cy="291792"/>
            </a:xfrm>
            <a:prstGeom prst="straightConnector1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round/>
              <a:headEnd w="lg" len="lg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78" name="直接箭头连接符 77"/>
          <p:cNvCxnSpPr/>
          <p:nvPr/>
        </p:nvCxnSpPr>
        <p:spPr>
          <a:xfrm>
            <a:off x="6677271" y="5451846"/>
            <a:ext cx="516039" cy="0"/>
          </a:xfrm>
          <a:prstGeom prst="straightConnector1">
            <a:avLst/>
          </a:prstGeom>
          <a:noFill/>
          <a:ln w="12700">
            <a:solidFill>
              <a:schemeClr val="bg2">
                <a:lumMod val="50000"/>
              </a:schemeClr>
            </a:solidFill>
            <a:round/>
            <a:headEnd w="lg" len="lg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79" name="组合 78"/>
          <p:cNvGrpSpPr/>
          <p:nvPr/>
        </p:nvGrpSpPr>
        <p:grpSpPr>
          <a:xfrm>
            <a:off x="6550878" y="3935648"/>
            <a:ext cx="1914150" cy="893271"/>
            <a:chOff x="5296743" y="3767069"/>
            <a:chExt cx="2018830" cy="942122"/>
          </a:xfrm>
        </p:grpSpPr>
        <p:cxnSp>
          <p:nvCxnSpPr>
            <p:cNvPr id="80" name="直接箭头连接符 79"/>
            <p:cNvCxnSpPr/>
            <p:nvPr/>
          </p:nvCxnSpPr>
          <p:spPr>
            <a:xfrm>
              <a:off x="5296743" y="3767069"/>
              <a:ext cx="393642" cy="0"/>
            </a:xfrm>
            <a:prstGeom prst="straightConnector1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round/>
              <a:headEnd w="lg" len="lg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1" name="直接箭头连接符 80"/>
            <p:cNvCxnSpPr/>
            <p:nvPr/>
          </p:nvCxnSpPr>
          <p:spPr>
            <a:xfrm flipH="1">
              <a:off x="6771313" y="4451527"/>
              <a:ext cx="544260" cy="0"/>
            </a:xfrm>
            <a:prstGeom prst="straightConnector1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round/>
              <a:headEnd w="lg" len="lg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2" name="直接箭头连接符 81"/>
            <p:cNvCxnSpPr/>
            <p:nvPr/>
          </p:nvCxnSpPr>
          <p:spPr>
            <a:xfrm flipH="1">
              <a:off x="6634541" y="4580310"/>
              <a:ext cx="544260" cy="0"/>
            </a:xfrm>
            <a:prstGeom prst="straightConnector1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round/>
              <a:headEnd w="lg" len="lg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3" name="直接箭头连接符 82"/>
            <p:cNvCxnSpPr/>
            <p:nvPr/>
          </p:nvCxnSpPr>
          <p:spPr>
            <a:xfrm flipH="1">
              <a:off x="6517629" y="4709191"/>
              <a:ext cx="544260" cy="0"/>
            </a:xfrm>
            <a:prstGeom prst="straightConnector1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round/>
              <a:headEnd w="lg" len="lg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84" name="Line 117"/>
          <p:cNvSpPr>
            <a:spLocks noChangeShapeType="1"/>
          </p:cNvSpPr>
          <p:nvPr/>
        </p:nvSpPr>
        <p:spPr bwMode="auto">
          <a:xfrm flipV="1">
            <a:off x="10081137" y="1638628"/>
            <a:ext cx="0" cy="264072"/>
          </a:xfrm>
          <a:prstGeom prst="line">
            <a:avLst/>
          </a:prstGeom>
          <a:noFill/>
          <a:ln w="12700">
            <a:solidFill>
              <a:schemeClr val="bg2">
                <a:lumMod val="50000"/>
              </a:schemeClr>
            </a:solidFill>
            <a:round/>
            <a:headEnd w="lg" len="lg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endParaRPr lang="zh-CN" altLang="en-US" sz="3790">
              <a:solidFill>
                <a:schemeClr val="bg2">
                  <a:lumMod val="75000"/>
                </a:schemeClr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85" name="Line 117"/>
          <p:cNvSpPr>
            <a:spLocks noChangeShapeType="1"/>
          </p:cNvSpPr>
          <p:nvPr/>
        </p:nvSpPr>
        <p:spPr bwMode="auto">
          <a:xfrm flipV="1">
            <a:off x="10614469" y="1638628"/>
            <a:ext cx="0" cy="264073"/>
          </a:xfrm>
          <a:prstGeom prst="line">
            <a:avLst/>
          </a:prstGeom>
          <a:noFill/>
          <a:ln w="12700">
            <a:solidFill>
              <a:srgbClr val="0066FF"/>
            </a:solidFill>
            <a:round/>
            <a:headEnd w="lg" len="lg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endParaRPr lang="zh-CN" altLang="en-US" sz="3790">
              <a:solidFill>
                <a:schemeClr val="bg2">
                  <a:lumMod val="75000"/>
                </a:schemeClr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86" name="Text Box 125"/>
          <p:cNvSpPr txBox="1">
            <a:spLocks noChangeArrowheads="1"/>
          </p:cNvSpPr>
          <p:nvPr/>
        </p:nvSpPr>
        <p:spPr bwMode="auto">
          <a:xfrm>
            <a:off x="5259926" y="1486954"/>
            <a:ext cx="723760" cy="3986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pPr defTabSz="866775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515" b="1" dirty="0">
                <a:solidFill>
                  <a:schemeClr val="bg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W</a:t>
            </a:r>
            <a:r>
              <a:rPr lang="en-US" altLang="zh-CN" sz="1515" dirty="0">
                <a:solidFill>
                  <a:schemeClr val="bg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rite</a:t>
            </a:r>
            <a:endParaRPr lang="en-US" altLang="zh-CN" sz="3790" dirty="0">
              <a:solidFill>
                <a:schemeClr val="bg2">
                  <a:lumMod val="50000"/>
                </a:schemeClr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87" name="Text Box 126"/>
          <p:cNvSpPr txBox="1">
            <a:spLocks noChangeArrowheads="1"/>
          </p:cNvSpPr>
          <p:nvPr/>
        </p:nvSpPr>
        <p:spPr bwMode="auto">
          <a:xfrm>
            <a:off x="5827118" y="1474284"/>
            <a:ext cx="723760" cy="3986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pPr defTabSz="866775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515" b="1" dirty="0">
                <a:solidFill>
                  <a:schemeClr val="bg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R</a:t>
            </a:r>
            <a:r>
              <a:rPr lang="en-US" altLang="zh-CN" sz="1515" dirty="0">
                <a:solidFill>
                  <a:schemeClr val="bg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ead</a:t>
            </a:r>
            <a:endParaRPr lang="en-US" altLang="zh-CN" sz="3790" dirty="0">
              <a:solidFill>
                <a:schemeClr val="bg2">
                  <a:lumMod val="50000"/>
                </a:schemeClr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88" name="Text Box 123"/>
          <p:cNvSpPr txBox="1">
            <a:spLocks noChangeArrowheads="1"/>
          </p:cNvSpPr>
          <p:nvPr/>
        </p:nvSpPr>
        <p:spPr bwMode="auto">
          <a:xfrm>
            <a:off x="8508080" y="4382016"/>
            <a:ext cx="590825" cy="4429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pPr defTabSz="866775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515" dirty="0">
                <a:solidFill>
                  <a:schemeClr val="bg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+1</a:t>
            </a:r>
            <a:endParaRPr lang="en-US" altLang="zh-CN" sz="3790" dirty="0">
              <a:solidFill>
                <a:schemeClr val="bg2">
                  <a:lumMod val="50000"/>
                </a:schemeClr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89" name="Text Box 105"/>
          <p:cNvSpPr txBox="1">
            <a:spLocks noChangeArrowheads="1"/>
          </p:cNvSpPr>
          <p:nvPr/>
        </p:nvSpPr>
        <p:spPr bwMode="auto">
          <a:xfrm>
            <a:off x="8289629" y="4583852"/>
            <a:ext cx="693235" cy="4429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pPr defTabSz="866775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515" dirty="0">
                <a:solidFill>
                  <a:schemeClr val="bg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ADD</a:t>
            </a:r>
            <a:endParaRPr lang="en-US" altLang="zh-CN" sz="3790" dirty="0">
              <a:solidFill>
                <a:schemeClr val="bg2">
                  <a:lumMod val="50000"/>
                </a:schemeClr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90" name="Text Box 54"/>
          <p:cNvSpPr txBox="1">
            <a:spLocks noChangeArrowheads="1"/>
          </p:cNvSpPr>
          <p:nvPr/>
        </p:nvSpPr>
        <p:spPr bwMode="auto">
          <a:xfrm>
            <a:off x="6726496" y="1483455"/>
            <a:ext cx="679449" cy="3839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pPr defTabSz="866775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515" dirty="0" err="1">
                <a:solidFill>
                  <a:schemeClr val="bg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PC</a:t>
            </a:r>
            <a:r>
              <a:rPr lang="en-US" altLang="zh-CN" sz="1515" baseline="-25000" dirty="0" err="1">
                <a:solidFill>
                  <a:schemeClr val="bg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in</a:t>
            </a:r>
            <a:endParaRPr lang="en-US" altLang="zh-CN" sz="3790" baseline="-25000" dirty="0">
              <a:solidFill>
                <a:schemeClr val="bg2">
                  <a:lumMod val="50000"/>
                </a:schemeClr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91" name="Text Box 52"/>
          <p:cNvSpPr txBox="1">
            <a:spLocks noChangeArrowheads="1"/>
          </p:cNvSpPr>
          <p:nvPr/>
        </p:nvSpPr>
        <p:spPr bwMode="auto">
          <a:xfrm>
            <a:off x="6757805" y="1964388"/>
            <a:ext cx="685525" cy="1706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6699" tIns="43349" rIns="86699" bIns="43349" numCol="1" anchor="t" anchorCtr="0" compatLnSpc="1"/>
          <a:lstStyle>
            <a:defPPr>
              <a:defRPr lang="zh-CN"/>
            </a:defPPr>
            <a:lvl1pPr marL="0" marR="0" lvl="0" indent="0" defTabSz="914400" eaLnBrk="0" latinLnBrk="0" hangingPunct="0">
              <a:lnSpc>
                <a:spcPct val="100000"/>
              </a:lnSpc>
              <a:buClrTx/>
              <a:buSzTx/>
              <a:buFontTx/>
              <a:buNone/>
              <a:defRPr kumimoji="0" sz="1600" b="1" i="0" u="none" strike="noStrike" cap="none" normalizeH="0" baseline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zh-CN" sz="1515" dirty="0" err="1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PC</a:t>
            </a:r>
            <a:r>
              <a:rPr lang="en-US" altLang="zh-CN" sz="1515" baseline="-25000" dirty="0" err="1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out</a:t>
            </a:r>
            <a:endParaRPr lang="en-US" altLang="zh-CN" sz="1515" baseline="-25000" dirty="0"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grpSp>
        <p:nvGrpSpPr>
          <p:cNvPr id="92" name="组合 91"/>
          <p:cNvGrpSpPr/>
          <p:nvPr/>
        </p:nvGrpSpPr>
        <p:grpSpPr>
          <a:xfrm>
            <a:off x="8182877" y="2354874"/>
            <a:ext cx="937079" cy="383918"/>
            <a:chOff x="8630378" y="2483457"/>
            <a:chExt cx="988325" cy="404913"/>
          </a:xfrm>
        </p:grpSpPr>
        <p:cxnSp>
          <p:nvCxnSpPr>
            <p:cNvPr id="93" name="直接箭头连接符 92"/>
            <p:cNvCxnSpPr/>
            <p:nvPr/>
          </p:nvCxnSpPr>
          <p:spPr>
            <a:xfrm flipH="1">
              <a:off x="8630378" y="2662365"/>
              <a:ext cx="350678" cy="0"/>
            </a:xfrm>
            <a:prstGeom prst="straightConnector1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round/>
              <a:headEnd w="lg" len="lg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94" name="Text Box 50"/>
            <p:cNvSpPr txBox="1">
              <a:spLocks noChangeArrowheads="1"/>
            </p:cNvSpPr>
            <p:nvPr/>
          </p:nvSpPr>
          <p:spPr bwMode="auto">
            <a:xfrm>
              <a:off x="8902097" y="2483457"/>
              <a:ext cx="716606" cy="4049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699" tIns="43349" rIns="86699" bIns="43349" numCol="1" anchor="t" anchorCtr="0" compatLnSpc="1"/>
            <a:lstStyle/>
            <a:p>
              <a:pPr defTabSz="866775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515" b="1" dirty="0" err="1">
                  <a:solidFill>
                    <a:schemeClr val="bg2">
                      <a:lumMod val="50000"/>
                    </a:schemeClr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AR</a:t>
              </a:r>
              <a:r>
                <a:rPr lang="en-US" altLang="zh-CN" sz="1515" b="1" baseline="-25000" dirty="0" err="1">
                  <a:solidFill>
                    <a:schemeClr val="bg2">
                      <a:lumMod val="50000"/>
                    </a:schemeClr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in</a:t>
              </a:r>
              <a:endParaRPr lang="en-US" altLang="zh-CN" sz="1515" b="1" baseline="-25000" dirty="0">
                <a:solidFill>
                  <a:schemeClr val="bg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</p:grpSp>
      <p:sp>
        <p:nvSpPr>
          <p:cNvPr id="95" name="Text Box 49"/>
          <p:cNvSpPr txBox="1">
            <a:spLocks noChangeArrowheads="1"/>
          </p:cNvSpPr>
          <p:nvPr/>
        </p:nvSpPr>
        <p:spPr bwMode="auto">
          <a:xfrm>
            <a:off x="7986242" y="2686802"/>
            <a:ext cx="738532" cy="3839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pPr defTabSz="866775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515" dirty="0" err="1">
                <a:solidFill>
                  <a:schemeClr val="bg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DR</a:t>
            </a:r>
            <a:r>
              <a:rPr lang="en-US" altLang="zh-CN" sz="1515" baseline="-25000" dirty="0" err="1">
                <a:solidFill>
                  <a:schemeClr val="bg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in</a:t>
            </a:r>
            <a:endParaRPr lang="en-US" altLang="zh-CN" sz="3790" baseline="-25000" dirty="0">
              <a:solidFill>
                <a:schemeClr val="bg2">
                  <a:lumMod val="50000"/>
                </a:schemeClr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96" name="Text Box 48"/>
          <p:cNvSpPr txBox="1">
            <a:spLocks noChangeArrowheads="1"/>
          </p:cNvSpPr>
          <p:nvPr/>
        </p:nvSpPr>
        <p:spPr bwMode="auto">
          <a:xfrm>
            <a:off x="7991093" y="3418225"/>
            <a:ext cx="833063" cy="3839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pPr defTabSz="866775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515" dirty="0" err="1">
                <a:solidFill>
                  <a:schemeClr val="bg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DR</a:t>
            </a:r>
            <a:r>
              <a:rPr lang="en-US" altLang="zh-CN" sz="1515" baseline="-25000" dirty="0" err="1">
                <a:solidFill>
                  <a:schemeClr val="bg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out</a:t>
            </a:r>
            <a:endParaRPr lang="en-US" altLang="zh-CN" sz="3790" baseline="-25000" dirty="0">
              <a:solidFill>
                <a:schemeClr val="bg2">
                  <a:lumMod val="50000"/>
                </a:schemeClr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97" name="Text Box 46"/>
          <p:cNvSpPr txBox="1">
            <a:spLocks noChangeArrowheads="1"/>
          </p:cNvSpPr>
          <p:nvPr/>
        </p:nvSpPr>
        <p:spPr bwMode="auto">
          <a:xfrm>
            <a:off x="6502411" y="3906445"/>
            <a:ext cx="475389" cy="286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pPr defTabSz="866775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515" b="1" dirty="0">
                <a:solidFill>
                  <a:schemeClr val="bg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X</a:t>
            </a:r>
            <a:r>
              <a:rPr lang="en-US" altLang="zh-CN" sz="1515" b="1" baseline="-25000" dirty="0">
                <a:solidFill>
                  <a:schemeClr val="bg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in</a:t>
            </a:r>
          </a:p>
        </p:txBody>
      </p:sp>
      <p:sp>
        <p:nvSpPr>
          <p:cNvPr id="98" name="Text Box 38"/>
          <p:cNvSpPr txBox="1">
            <a:spLocks noChangeArrowheads="1"/>
          </p:cNvSpPr>
          <p:nvPr/>
        </p:nvSpPr>
        <p:spPr bwMode="auto">
          <a:xfrm>
            <a:off x="6624622" y="5431279"/>
            <a:ext cx="679449" cy="3839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pPr defTabSz="866775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515" dirty="0" err="1">
                <a:solidFill>
                  <a:schemeClr val="bg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Z</a:t>
            </a:r>
            <a:r>
              <a:rPr lang="en-US" altLang="zh-CN" sz="1515" baseline="-25000" dirty="0" err="1">
                <a:solidFill>
                  <a:schemeClr val="bg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out</a:t>
            </a:r>
            <a:endParaRPr lang="en-US" altLang="zh-CN" sz="3790" baseline="-25000" dirty="0">
              <a:solidFill>
                <a:schemeClr val="bg2">
                  <a:lumMod val="50000"/>
                </a:schemeClr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99" name="Text Box 36"/>
          <p:cNvSpPr txBox="1">
            <a:spLocks noChangeArrowheads="1"/>
          </p:cNvSpPr>
          <p:nvPr/>
        </p:nvSpPr>
        <p:spPr bwMode="auto">
          <a:xfrm>
            <a:off x="10952040" y="3162029"/>
            <a:ext cx="760195" cy="3839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pPr defTabSz="866775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515" dirty="0" err="1">
                <a:solidFill>
                  <a:schemeClr val="bg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IR</a:t>
            </a:r>
            <a:r>
              <a:rPr lang="en-US" altLang="zh-CN" sz="1515" baseline="-25000" dirty="0" err="1">
                <a:solidFill>
                  <a:schemeClr val="bg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in</a:t>
            </a:r>
            <a:endParaRPr lang="en-US" altLang="zh-CN" sz="3790" baseline="-25000" dirty="0">
              <a:solidFill>
                <a:schemeClr val="bg2">
                  <a:lumMod val="50000"/>
                </a:schemeClr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100" name="Text Box 35"/>
          <p:cNvSpPr txBox="1">
            <a:spLocks noChangeArrowheads="1"/>
          </p:cNvSpPr>
          <p:nvPr/>
        </p:nvSpPr>
        <p:spPr bwMode="auto">
          <a:xfrm>
            <a:off x="10952040" y="3580090"/>
            <a:ext cx="760195" cy="3839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6699" tIns="43349" rIns="86699" bIns="43349" numCol="1" anchor="t" anchorCtr="0" compatLnSpc="1"/>
          <a:lstStyle>
            <a:defPPr>
              <a:defRPr lang="zh-CN"/>
            </a:defPPr>
            <a:lvl1pPr marR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600" b="0" i="0" u="none" strike="noStrike" cap="none" normalizeH="0" baseline="0">
                <a:ln>
                  <a:noFill/>
                </a:ln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</a:lstStyle>
          <a:p>
            <a:r>
              <a:rPr lang="en-US" altLang="zh-CN" sz="1515" dirty="0" err="1">
                <a:solidFill>
                  <a:schemeClr val="bg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IR</a:t>
            </a:r>
            <a:r>
              <a:rPr lang="en-US" altLang="zh-CN" sz="1515" baseline="-25000" dirty="0" err="1">
                <a:solidFill>
                  <a:schemeClr val="bg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out</a:t>
            </a:r>
            <a:endParaRPr lang="en-US" altLang="zh-CN" sz="1515" baseline="-25000" dirty="0">
              <a:solidFill>
                <a:schemeClr val="bg2">
                  <a:lumMod val="50000"/>
                </a:schemeClr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101" name="Text Box 14"/>
          <p:cNvSpPr txBox="1">
            <a:spLocks noChangeArrowheads="1"/>
          </p:cNvSpPr>
          <p:nvPr/>
        </p:nvSpPr>
        <p:spPr bwMode="auto">
          <a:xfrm>
            <a:off x="8060134" y="4778632"/>
            <a:ext cx="693235" cy="4429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pPr defTabSz="866775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515" dirty="0">
                <a:solidFill>
                  <a:schemeClr val="bg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SUB</a:t>
            </a:r>
            <a:endParaRPr lang="en-US" altLang="zh-CN" sz="3790" dirty="0">
              <a:solidFill>
                <a:schemeClr val="bg2">
                  <a:lumMod val="50000"/>
                </a:schemeClr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102" name="Text Box 9"/>
          <p:cNvSpPr txBox="1">
            <a:spLocks noChangeArrowheads="1"/>
          </p:cNvSpPr>
          <p:nvPr/>
        </p:nvSpPr>
        <p:spPr bwMode="auto">
          <a:xfrm>
            <a:off x="6658059" y="2695907"/>
            <a:ext cx="851967" cy="3839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pPr defTabSz="866775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515" dirty="0" err="1">
                <a:solidFill>
                  <a:schemeClr val="bg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DRE</a:t>
            </a:r>
            <a:r>
              <a:rPr lang="en-US" altLang="zh-CN" sz="1515" baseline="-25000" dirty="0" err="1">
                <a:solidFill>
                  <a:schemeClr val="bg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out</a:t>
            </a:r>
            <a:endParaRPr lang="en-US" altLang="zh-CN" sz="3790" baseline="-25000" dirty="0">
              <a:solidFill>
                <a:schemeClr val="bg2">
                  <a:lumMod val="50000"/>
                </a:schemeClr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103" name="Text Box 8"/>
          <p:cNvSpPr txBox="1">
            <a:spLocks noChangeArrowheads="1"/>
          </p:cNvSpPr>
          <p:nvPr/>
        </p:nvSpPr>
        <p:spPr bwMode="auto">
          <a:xfrm>
            <a:off x="6827502" y="3399117"/>
            <a:ext cx="776362" cy="3839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pPr defTabSz="866775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515" dirty="0" err="1">
                <a:solidFill>
                  <a:schemeClr val="bg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DRE</a:t>
            </a:r>
            <a:r>
              <a:rPr lang="en-US" altLang="zh-CN" sz="1515" baseline="-25000" dirty="0" err="1">
                <a:solidFill>
                  <a:schemeClr val="bg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in</a:t>
            </a:r>
            <a:endParaRPr lang="en-US" altLang="zh-CN" sz="3790" baseline="-25000" dirty="0">
              <a:solidFill>
                <a:schemeClr val="bg2">
                  <a:lumMod val="50000"/>
                </a:schemeClr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104" name="Text Box 32"/>
          <p:cNvSpPr txBox="1">
            <a:spLocks noChangeArrowheads="1"/>
          </p:cNvSpPr>
          <p:nvPr/>
        </p:nvSpPr>
        <p:spPr bwMode="auto">
          <a:xfrm>
            <a:off x="10952040" y="3919218"/>
            <a:ext cx="760195" cy="3839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pPr defTabSz="866775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515" dirty="0">
                <a:solidFill>
                  <a:schemeClr val="bg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R0</a:t>
            </a:r>
            <a:r>
              <a:rPr lang="en-US" altLang="zh-CN" sz="1515" baseline="-25000" dirty="0">
                <a:solidFill>
                  <a:schemeClr val="bg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in</a:t>
            </a:r>
            <a:endParaRPr lang="en-US" altLang="zh-CN" sz="3790" baseline="-25000" dirty="0">
              <a:solidFill>
                <a:schemeClr val="bg2">
                  <a:lumMod val="50000"/>
                </a:schemeClr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105" name="Text Box 31"/>
          <p:cNvSpPr txBox="1">
            <a:spLocks noChangeArrowheads="1"/>
          </p:cNvSpPr>
          <p:nvPr/>
        </p:nvSpPr>
        <p:spPr bwMode="auto">
          <a:xfrm>
            <a:off x="10952040" y="4318439"/>
            <a:ext cx="760195" cy="3839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pPr defTabSz="866775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515" dirty="0">
                <a:solidFill>
                  <a:schemeClr val="bg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R0</a:t>
            </a:r>
            <a:r>
              <a:rPr lang="en-US" altLang="zh-CN" sz="1515" baseline="-25000" dirty="0">
                <a:solidFill>
                  <a:schemeClr val="bg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out</a:t>
            </a:r>
            <a:endParaRPr lang="en-US" altLang="zh-CN" sz="3790" baseline="-25000" dirty="0">
              <a:solidFill>
                <a:schemeClr val="bg2">
                  <a:lumMod val="50000"/>
                </a:schemeClr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106" name="Text Box 28"/>
          <p:cNvSpPr txBox="1">
            <a:spLocks noChangeArrowheads="1"/>
          </p:cNvSpPr>
          <p:nvPr/>
        </p:nvSpPr>
        <p:spPr bwMode="auto">
          <a:xfrm>
            <a:off x="10952040" y="4636961"/>
            <a:ext cx="760195" cy="3839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pPr defTabSz="866775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515" dirty="0">
                <a:solidFill>
                  <a:schemeClr val="bg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R1</a:t>
            </a:r>
            <a:r>
              <a:rPr lang="en-US" altLang="zh-CN" sz="1515" baseline="-25000" dirty="0">
                <a:solidFill>
                  <a:schemeClr val="bg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in</a:t>
            </a:r>
            <a:endParaRPr lang="en-US" altLang="zh-CN" sz="3790" baseline="-25000" dirty="0">
              <a:solidFill>
                <a:schemeClr val="bg2">
                  <a:lumMod val="50000"/>
                </a:schemeClr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107" name="Text Box 27"/>
          <p:cNvSpPr txBox="1">
            <a:spLocks noChangeArrowheads="1"/>
          </p:cNvSpPr>
          <p:nvPr/>
        </p:nvSpPr>
        <p:spPr bwMode="auto">
          <a:xfrm>
            <a:off x="10952040" y="5047361"/>
            <a:ext cx="760195" cy="3839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pPr defTabSz="866775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515" dirty="0">
                <a:solidFill>
                  <a:schemeClr val="bg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R1</a:t>
            </a:r>
            <a:r>
              <a:rPr lang="en-US" altLang="zh-CN" sz="1515" baseline="-25000" dirty="0">
                <a:solidFill>
                  <a:schemeClr val="bg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out</a:t>
            </a:r>
            <a:endParaRPr lang="en-US" altLang="zh-CN" sz="3790" baseline="-25000" dirty="0">
              <a:solidFill>
                <a:schemeClr val="bg2">
                  <a:lumMod val="50000"/>
                </a:schemeClr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108" name="Text Box 24"/>
          <p:cNvSpPr txBox="1">
            <a:spLocks noChangeArrowheads="1"/>
          </p:cNvSpPr>
          <p:nvPr/>
        </p:nvSpPr>
        <p:spPr bwMode="auto">
          <a:xfrm>
            <a:off x="10952040" y="5366059"/>
            <a:ext cx="760195" cy="3839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pPr defTabSz="866775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515" dirty="0">
                <a:solidFill>
                  <a:schemeClr val="bg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R2</a:t>
            </a:r>
            <a:r>
              <a:rPr lang="en-US" altLang="zh-CN" sz="1515" baseline="-25000" dirty="0">
                <a:solidFill>
                  <a:schemeClr val="bg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in</a:t>
            </a:r>
            <a:endParaRPr lang="en-US" altLang="zh-CN" sz="3790" baseline="-25000" dirty="0">
              <a:solidFill>
                <a:schemeClr val="bg2">
                  <a:lumMod val="50000"/>
                </a:schemeClr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109" name="Text Box 23"/>
          <p:cNvSpPr txBox="1">
            <a:spLocks noChangeArrowheads="1"/>
          </p:cNvSpPr>
          <p:nvPr/>
        </p:nvSpPr>
        <p:spPr bwMode="auto">
          <a:xfrm>
            <a:off x="10952040" y="5772335"/>
            <a:ext cx="760195" cy="3839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pPr defTabSz="866775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515" dirty="0">
                <a:solidFill>
                  <a:schemeClr val="bg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R2</a:t>
            </a:r>
            <a:r>
              <a:rPr lang="en-US" altLang="zh-CN" sz="1515" baseline="-25000" dirty="0">
                <a:solidFill>
                  <a:schemeClr val="bg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out</a:t>
            </a:r>
            <a:endParaRPr lang="en-US" altLang="zh-CN" sz="3790" baseline="-25000" dirty="0">
              <a:solidFill>
                <a:schemeClr val="bg2">
                  <a:lumMod val="50000"/>
                </a:schemeClr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110" name="Text Box 109"/>
          <p:cNvSpPr txBox="1">
            <a:spLocks noChangeArrowheads="1"/>
          </p:cNvSpPr>
          <p:nvPr/>
        </p:nvSpPr>
        <p:spPr bwMode="auto">
          <a:xfrm>
            <a:off x="9714661" y="1283473"/>
            <a:ext cx="1538354" cy="3225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pPr defTabSz="866775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1515" b="1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Black" panose="020B0A02040204020203" pitchFamily="34" charset="0"/>
              </a:rPr>
              <a:t>操作控制信号</a:t>
            </a:r>
            <a:endParaRPr lang="zh-CN" altLang="en-US" sz="3790" b="1" dirty="0">
              <a:solidFill>
                <a:srgbClr val="0066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 Black" panose="020B0A02040204020203" pitchFamily="34" charset="0"/>
            </a:endParaRPr>
          </a:p>
        </p:txBody>
      </p:sp>
      <p:sp>
        <p:nvSpPr>
          <p:cNvPr id="111" name="Line 7"/>
          <p:cNvSpPr>
            <a:spLocks noChangeShapeType="1"/>
          </p:cNvSpPr>
          <p:nvPr/>
        </p:nvSpPr>
        <p:spPr bwMode="auto">
          <a:xfrm flipH="1">
            <a:off x="6265651" y="2414686"/>
            <a:ext cx="1038419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endParaRPr lang="zh-CN" altLang="en-US" sz="3790">
              <a:solidFill>
                <a:schemeClr val="bg2">
                  <a:lumMod val="75000"/>
                </a:schemeClr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112" name="上下箭头 111"/>
          <p:cNvSpPr/>
          <p:nvPr/>
        </p:nvSpPr>
        <p:spPr>
          <a:xfrm>
            <a:off x="8938794" y="1288568"/>
            <a:ext cx="177326" cy="4934647"/>
          </a:xfrm>
          <a:prstGeom prst="upDownArrow">
            <a:avLst/>
          </a:prstGeom>
          <a:solidFill>
            <a:schemeClr val="bg1"/>
          </a:solidFill>
          <a:ln w="19050">
            <a:solidFill>
              <a:srgbClr val="000000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eaVert" wrap="square" lIns="86699" tIns="43349" rIns="86699" bIns="43349" numCol="1" anchor="t" anchorCtr="0" compatLnSpc="1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3790">
              <a:solidFill>
                <a:schemeClr val="bg2">
                  <a:lumMod val="75000"/>
                </a:schemeClr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113" name="Rectangle 115"/>
          <p:cNvSpPr>
            <a:spLocks noChangeArrowheads="1"/>
          </p:cNvSpPr>
          <p:nvPr/>
        </p:nvSpPr>
        <p:spPr bwMode="auto">
          <a:xfrm>
            <a:off x="10161217" y="1518495"/>
            <a:ext cx="1285044" cy="5897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pPr defTabSz="866775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705" dirty="0">
                <a:solidFill>
                  <a:schemeClr val="bg2">
                    <a:lumMod val="7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…</a:t>
            </a:r>
            <a:endParaRPr lang="en-US" altLang="zh-CN" sz="3790" dirty="0">
              <a:solidFill>
                <a:schemeClr val="bg2">
                  <a:lumMod val="75000"/>
                </a:schemeClr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115" name="Rectangle 104"/>
          <p:cNvSpPr>
            <a:spLocks noChangeArrowheads="1"/>
          </p:cNvSpPr>
          <p:nvPr/>
        </p:nvSpPr>
        <p:spPr bwMode="auto">
          <a:xfrm>
            <a:off x="9810262" y="5529553"/>
            <a:ext cx="1077271" cy="40459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705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R2</a:t>
            </a:r>
          </a:p>
        </p:txBody>
      </p:sp>
      <p:sp>
        <p:nvSpPr>
          <p:cNvPr id="117" name="任意多边形: 形状 296"/>
          <p:cNvSpPr/>
          <p:nvPr/>
        </p:nvSpPr>
        <p:spPr>
          <a:xfrm rot="5400000">
            <a:off x="7177973" y="4054462"/>
            <a:ext cx="459202" cy="1265333"/>
          </a:xfrm>
          <a:custGeom>
            <a:avLst/>
            <a:gdLst>
              <a:gd name="connsiteX0" fmla="*/ 0 w 375612"/>
              <a:gd name="connsiteY0" fmla="*/ 0 h 683490"/>
              <a:gd name="connsiteX1" fmla="*/ 375612 w 375612"/>
              <a:gd name="connsiteY1" fmla="*/ 237066 h 683490"/>
              <a:gd name="connsiteX2" fmla="*/ 375612 w 375612"/>
              <a:gd name="connsiteY2" fmla="*/ 467975 h 683490"/>
              <a:gd name="connsiteX3" fmla="*/ 6157 w 375612"/>
              <a:gd name="connsiteY3" fmla="*/ 683490 h 683490"/>
              <a:gd name="connsiteX4" fmla="*/ 6157 w 375612"/>
              <a:gd name="connsiteY4" fmla="*/ 406400 h 683490"/>
              <a:gd name="connsiteX5" fmla="*/ 70812 w 375612"/>
              <a:gd name="connsiteY5" fmla="*/ 341745 h 683490"/>
              <a:gd name="connsiteX6" fmla="*/ 9236 w 375612"/>
              <a:gd name="connsiteY6" fmla="*/ 280169 h 683490"/>
              <a:gd name="connsiteX7" fmla="*/ 0 w 375612"/>
              <a:gd name="connsiteY7" fmla="*/ 0 h 683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5612" h="683490">
                <a:moveTo>
                  <a:pt x="0" y="0"/>
                </a:moveTo>
                <a:lnTo>
                  <a:pt x="375612" y="237066"/>
                </a:lnTo>
                <a:lnTo>
                  <a:pt x="375612" y="467975"/>
                </a:lnTo>
                <a:lnTo>
                  <a:pt x="6157" y="683490"/>
                </a:lnTo>
                <a:lnTo>
                  <a:pt x="6157" y="406400"/>
                </a:lnTo>
                <a:lnTo>
                  <a:pt x="70812" y="341745"/>
                </a:lnTo>
                <a:lnTo>
                  <a:pt x="9236" y="280169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5" dirty="0">
              <a:solidFill>
                <a:schemeClr val="bg2">
                  <a:lumMod val="75000"/>
                </a:schemeClr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118" name="Rectangle 104"/>
          <p:cNvSpPr>
            <a:spLocks noChangeArrowheads="1"/>
          </p:cNvSpPr>
          <p:nvPr/>
        </p:nvSpPr>
        <p:spPr bwMode="auto">
          <a:xfrm>
            <a:off x="9810262" y="4806475"/>
            <a:ext cx="1077271" cy="40459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705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R1</a:t>
            </a:r>
          </a:p>
        </p:txBody>
      </p:sp>
      <p:sp>
        <p:nvSpPr>
          <p:cNvPr id="119" name="Rectangle 104"/>
          <p:cNvSpPr>
            <a:spLocks noChangeArrowheads="1"/>
          </p:cNvSpPr>
          <p:nvPr/>
        </p:nvSpPr>
        <p:spPr bwMode="auto">
          <a:xfrm>
            <a:off x="9810262" y="4083398"/>
            <a:ext cx="1077271" cy="40459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705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R0</a:t>
            </a:r>
          </a:p>
        </p:txBody>
      </p:sp>
      <p:sp>
        <p:nvSpPr>
          <p:cNvPr id="120" name="Rectangle 104"/>
          <p:cNvSpPr>
            <a:spLocks noChangeArrowheads="1"/>
          </p:cNvSpPr>
          <p:nvPr/>
        </p:nvSpPr>
        <p:spPr bwMode="auto">
          <a:xfrm>
            <a:off x="9810262" y="3360320"/>
            <a:ext cx="1077271" cy="40459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705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IR</a:t>
            </a:r>
          </a:p>
        </p:txBody>
      </p:sp>
      <p:sp>
        <p:nvSpPr>
          <p:cNvPr id="121" name="Rectangle 104"/>
          <p:cNvSpPr>
            <a:spLocks noChangeArrowheads="1"/>
          </p:cNvSpPr>
          <p:nvPr/>
        </p:nvSpPr>
        <p:spPr bwMode="auto">
          <a:xfrm>
            <a:off x="9567039" y="2646736"/>
            <a:ext cx="602150" cy="40459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40" b="1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ID</a:t>
            </a:r>
          </a:p>
        </p:txBody>
      </p:sp>
      <p:sp>
        <p:nvSpPr>
          <p:cNvPr id="122" name="Rectangle 104"/>
          <p:cNvSpPr>
            <a:spLocks noChangeArrowheads="1"/>
          </p:cNvSpPr>
          <p:nvPr/>
        </p:nvSpPr>
        <p:spPr bwMode="auto">
          <a:xfrm>
            <a:off x="9573556" y="1914742"/>
            <a:ext cx="1550066" cy="40459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40" b="1" dirty="0">
                <a:solidFill>
                  <a:schemeClr val="tx1"/>
                </a:solidFill>
                <a:latin typeface="Segoe UI Black" panose="020B0A02040204020203" pitchFamily="34" charset="0"/>
                <a:ea typeface="微软雅黑" panose="020B0503020204020204" pitchFamily="34" charset="-122"/>
                <a:cs typeface="Segoe UI Black" panose="020B0A02040204020203" pitchFamily="34" charset="0"/>
              </a:rPr>
              <a:t>操作控制器</a:t>
            </a:r>
            <a:endParaRPr lang="en-US" altLang="zh-CN" sz="1140" b="1" dirty="0">
              <a:solidFill>
                <a:schemeClr val="tx1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123" name="矩形 122"/>
          <p:cNvSpPr/>
          <p:nvPr/>
        </p:nvSpPr>
        <p:spPr>
          <a:xfrm>
            <a:off x="7100568" y="4507742"/>
            <a:ext cx="628698" cy="3550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705" b="1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ALU</a:t>
            </a:r>
            <a:endParaRPr lang="zh-CN" altLang="en-US" sz="1705" b="1" dirty="0"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124" name="Line 7"/>
          <p:cNvSpPr>
            <a:spLocks noChangeShapeType="1"/>
          </p:cNvSpPr>
          <p:nvPr/>
        </p:nvSpPr>
        <p:spPr bwMode="auto">
          <a:xfrm>
            <a:off x="9074688" y="3501775"/>
            <a:ext cx="728681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endParaRPr lang="zh-CN" altLang="en-US" sz="3790">
              <a:solidFill>
                <a:schemeClr val="bg2">
                  <a:lumMod val="75000"/>
                </a:schemeClr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cxnSp>
        <p:nvCxnSpPr>
          <p:cNvPr id="125" name="直接连接符 124"/>
          <p:cNvCxnSpPr/>
          <p:nvPr/>
        </p:nvCxnSpPr>
        <p:spPr>
          <a:xfrm flipH="1">
            <a:off x="9074689" y="3666466"/>
            <a:ext cx="728683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6" name="等腰三角形 125"/>
          <p:cNvSpPr/>
          <p:nvPr/>
        </p:nvSpPr>
        <p:spPr>
          <a:xfrm rot="16200000">
            <a:off x="9336372" y="3595960"/>
            <a:ext cx="150880" cy="141013"/>
          </a:xfrm>
          <a:prstGeom prst="triangle">
            <a:avLst/>
          </a:prstGeom>
          <a:solidFill>
            <a:schemeClr val="bg1"/>
          </a:solidFill>
          <a:ln w="19050">
            <a:solidFill>
              <a:srgbClr val="000000"/>
            </a:solidFill>
            <a:round/>
            <a:tailEnd type="triangle" w="lg" len="lg"/>
          </a:ln>
        </p:spPr>
        <p:txBody>
          <a:bodyPr vert="horz" wrap="square" lIns="86699" tIns="43349" rIns="86699" bIns="43349" numCol="1" anchor="t" anchorCtr="0" compatLnSpc="1"/>
          <a:lstStyle/>
          <a:p>
            <a:endParaRPr lang="zh-CN" altLang="en-US" sz="3790">
              <a:solidFill>
                <a:schemeClr val="bg2">
                  <a:lumMod val="75000"/>
                </a:schemeClr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127" name="Line 7"/>
          <p:cNvSpPr>
            <a:spLocks noChangeShapeType="1"/>
          </p:cNvSpPr>
          <p:nvPr/>
        </p:nvSpPr>
        <p:spPr bwMode="auto">
          <a:xfrm>
            <a:off x="9074076" y="4219142"/>
            <a:ext cx="728681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endParaRPr lang="zh-CN" altLang="en-US" sz="3790">
              <a:solidFill>
                <a:schemeClr val="bg2">
                  <a:lumMod val="75000"/>
                </a:schemeClr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cxnSp>
        <p:nvCxnSpPr>
          <p:cNvPr id="128" name="直接连接符 127"/>
          <p:cNvCxnSpPr/>
          <p:nvPr/>
        </p:nvCxnSpPr>
        <p:spPr>
          <a:xfrm flipH="1">
            <a:off x="9074078" y="4383834"/>
            <a:ext cx="728683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9" name="等腰三角形 128"/>
          <p:cNvSpPr/>
          <p:nvPr/>
        </p:nvSpPr>
        <p:spPr>
          <a:xfrm rot="16200000">
            <a:off x="9335761" y="4313328"/>
            <a:ext cx="150880" cy="141013"/>
          </a:xfrm>
          <a:prstGeom prst="triangle">
            <a:avLst/>
          </a:prstGeom>
          <a:solidFill>
            <a:schemeClr val="bg1"/>
          </a:solidFill>
          <a:ln w="19050">
            <a:solidFill>
              <a:srgbClr val="000000"/>
            </a:solidFill>
            <a:round/>
            <a:tailEnd type="triangle" w="lg" len="lg"/>
          </a:ln>
        </p:spPr>
        <p:txBody>
          <a:bodyPr vert="horz" wrap="square" lIns="86699" tIns="43349" rIns="86699" bIns="43349" numCol="1" anchor="t" anchorCtr="0" compatLnSpc="1"/>
          <a:lstStyle/>
          <a:p>
            <a:pPr algn="ctr"/>
            <a:endParaRPr lang="zh-CN" altLang="en-US" sz="3790">
              <a:solidFill>
                <a:schemeClr val="bg2">
                  <a:lumMod val="75000"/>
                </a:schemeClr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cxnSp>
        <p:nvCxnSpPr>
          <p:cNvPr id="130" name="直接连接符 129"/>
          <p:cNvCxnSpPr/>
          <p:nvPr/>
        </p:nvCxnSpPr>
        <p:spPr>
          <a:xfrm flipH="1">
            <a:off x="6247589" y="3111831"/>
            <a:ext cx="1046745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1" name="等腰三角形 130"/>
          <p:cNvSpPr/>
          <p:nvPr/>
        </p:nvSpPr>
        <p:spPr>
          <a:xfrm rot="16200000">
            <a:off x="6673805" y="3032294"/>
            <a:ext cx="150880" cy="141013"/>
          </a:xfrm>
          <a:prstGeom prst="triangle">
            <a:avLst/>
          </a:prstGeom>
          <a:solidFill>
            <a:schemeClr val="bg1"/>
          </a:solidFill>
          <a:ln w="19050">
            <a:solidFill>
              <a:srgbClr val="000000"/>
            </a:solidFill>
            <a:round/>
            <a:tailEnd type="triangle" w="lg" len="lg"/>
          </a:ln>
        </p:spPr>
        <p:txBody>
          <a:bodyPr vert="horz" wrap="square" lIns="86699" tIns="43349" rIns="86699" bIns="43349" numCol="1" anchor="t" anchorCtr="0" compatLnSpc="1"/>
          <a:lstStyle/>
          <a:p>
            <a:pPr algn="ctr"/>
            <a:endParaRPr lang="zh-CN" altLang="en-US" sz="3790">
              <a:solidFill>
                <a:schemeClr val="bg2">
                  <a:lumMod val="75000"/>
                </a:schemeClr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132" name="Line 7"/>
          <p:cNvSpPr>
            <a:spLocks noChangeShapeType="1"/>
          </p:cNvSpPr>
          <p:nvPr/>
        </p:nvSpPr>
        <p:spPr bwMode="auto">
          <a:xfrm>
            <a:off x="6265651" y="3259677"/>
            <a:ext cx="1046744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endParaRPr lang="zh-CN" altLang="en-US" sz="3790">
              <a:solidFill>
                <a:schemeClr val="bg2">
                  <a:lumMod val="75000"/>
                </a:schemeClr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133" name="Line 7"/>
          <p:cNvSpPr>
            <a:spLocks noChangeShapeType="1"/>
          </p:cNvSpPr>
          <p:nvPr/>
        </p:nvSpPr>
        <p:spPr bwMode="auto">
          <a:xfrm>
            <a:off x="9074076" y="4942272"/>
            <a:ext cx="728681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endParaRPr lang="zh-CN" altLang="en-US" sz="3790">
              <a:solidFill>
                <a:schemeClr val="bg2">
                  <a:lumMod val="75000"/>
                </a:schemeClr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cxnSp>
        <p:nvCxnSpPr>
          <p:cNvPr id="134" name="直接连接符 133"/>
          <p:cNvCxnSpPr/>
          <p:nvPr/>
        </p:nvCxnSpPr>
        <p:spPr>
          <a:xfrm flipH="1">
            <a:off x="9074077" y="5106962"/>
            <a:ext cx="728683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5" name="等腰三角形 134"/>
          <p:cNvSpPr/>
          <p:nvPr/>
        </p:nvSpPr>
        <p:spPr>
          <a:xfrm rot="16200000">
            <a:off x="9335760" y="5027426"/>
            <a:ext cx="150880" cy="141013"/>
          </a:xfrm>
          <a:prstGeom prst="triangle">
            <a:avLst/>
          </a:prstGeom>
          <a:solidFill>
            <a:schemeClr val="bg1"/>
          </a:solidFill>
          <a:ln w="19050">
            <a:solidFill>
              <a:srgbClr val="000000"/>
            </a:solidFill>
            <a:round/>
            <a:tailEnd type="triangle" w="lg" len="lg"/>
          </a:ln>
        </p:spPr>
        <p:txBody>
          <a:bodyPr vert="horz" wrap="square" lIns="86699" tIns="43349" rIns="86699" bIns="43349" numCol="1" anchor="t" anchorCtr="0" compatLnSpc="1"/>
          <a:lstStyle/>
          <a:p>
            <a:endParaRPr lang="zh-CN" altLang="en-US" sz="3790">
              <a:solidFill>
                <a:schemeClr val="bg2">
                  <a:lumMod val="75000"/>
                </a:schemeClr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136" name="Line 7"/>
          <p:cNvSpPr>
            <a:spLocks noChangeShapeType="1"/>
          </p:cNvSpPr>
          <p:nvPr/>
        </p:nvSpPr>
        <p:spPr bwMode="auto">
          <a:xfrm>
            <a:off x="9074076" y="5665402"/>
            <a:ext cx="728681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endParaRPr lang="zh-CN" altLang="en-US" sz="3790">
              <a:solidFill>
                <a:schemeClr val="bg2">
                  <a:lumMod val="75000"/>
                </a:schemeClr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cxnSp>
        <p:nvCxnSpPr>
          <p:cNvPr id="137" name="直接连接符 136"/>
          <p:cNvCxnSpPr/>
          <p:nvPr/>
        </p:nvCxnSpPr>
        <p:spPr>
          <a:xfrm flipH="1">
            <a:off x="9074077" y="5830092"/>
            <a:ext cx="728683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8" name="等腰三角形 137"/>
          <p:cNvSpPr/>
          <p:nvPr/>
        </p:nvSpPr>
        <p:spPr>
          <a:xfrm rot="16200000">
            <a:off x="9335760" y="5759587"/>
            <a:ext cx="150880" cy="141013"/>
          </a:xfrm>
          <a:prstGeom prst="triangle">
            <a:avLst/>
          </a:prstGeom>
          <a:solidFill>
            <a:schemeClr val="bg1"/>
          </a:solidFill>
          <a:ln w="19050">
            <a:solidFill>
              <a:srgbClr val="000000"/>
            </a:solidFill>
            <a:round/>
            <a:tailEnd type="triangle" w="lg" len="lg"/>
          </a:ln>
        </p:spPr>
        <p:txBody>
          <a:bodyPr vert="horz" wrap="square" lIns="86699" tIns="43349" rIns="86699" bIns="43349" numCol="1" anchor="t" anchorCtr="0" compatLnSpc="1"/>
          <a:lstStyle/>
          <a:p>
            <a:endParaRPr lang="zh-CN" altLang="en-US" sz="3790">
              <a:solidFill>
                <a:schemeClr val="bg2">
                  <a:lumMod val="75000"/>
                </a:schemeClr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139" name="Line 7"/>
          <p:cNvSpPr>
            <a:spLocks noChangeShapeType="1"/>
          </p:cNvSpPr>
          <p:nvPr/>
        </p:nvSpPr>
        <p:spPr bwMode="auto">
          <a:xfrm rot="16200000">
            <a:off x="9790848" y="3216698"/>
            <a:ext cx="310350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endParaRPr lang="zh-CN" altLang="en-US" sz="3790"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140" name="Line 7"/>
          <p:cNvSpPr>
            <a:spLocks noChangeShapeType="1"/>
          </p:cNvSpPr>
          <p:nvPr/>
        </p:nvSpPr>
        <p:spPr bwMode="auto">
          <a:xfrm rot="16200000">
            <a:off x="9712939" y="2489623"/>
            <a:ext cx="310350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endParaRPr lang="zh-CN" altLang="en-US" sz="3790"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141" name="Line 7"/>
          <p:cNvSpPr>
            <a:spLocks noChangeShapeType="1"/>
          </p:cNvSpPr>
          <p:nvPr/>
        </p:nvSpPr>
        <p:spPr bwMode="auto">
          <a:xfrm rot="16200000">
            <a:off x="10521361" y="2494297"/>
            <a:ext cx="310350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endParaRPr lang="zh-CN" altLang="en-US" sz="3790"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142" name="Rectangle 104"/>
          <p:cNvSpPr>
            <a:spLocks noChangeArrowheads="1"/>
          </p:cNvSpPr>
          <p:nvPr/>
        </p:nvSpPr>
        <p:spPr bwMode="auto">
          <a:xfrm>
            <a:off x="10258306" y="2645923"/>
            <a:ext cx="858666" cy="40459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40" b="1" dirty="0">
                <a:solidFill>
                  <a:schemeClr val="tx1"/>
                </a:solidFill>
                <a:latin typeface="Segoe UI Black" panose="020B0A02040204020203" pitchFamily="34" charset="0"/>
                <a:ea typeface="微软雅黑" panose="020B0503020204020204" pitchFamily="34" charset="-122"/>
                <a:cs typeface="Segoe UI Black" panose="020B0A02040204020203" pitchFamily="34" charset="0"/>
              </a:rPr>
              <a:t>时序部件</a:t>
            </a:r>
            <a:endParaRPr lang="en-US" altLang="zh-CN" sz="1140" b="1" dirty="0">
              <a:solidFill>
                <a:schemeClr val="tx1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143" name="Line 7"/>
          <p:cNvSpPr>
            <a:spLocks noChangeShapeType="1"/>
          </p:cNvSpPr>
          <p:nvPr/>
        </p:nvSpPr>
        <p:spPr bwMode="auto">
          <a:xfrm flipH="1">
            <a:off x="8176063" y="1821340"/>
            <a:ext cx="792273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endParaRPr lang="zh-CN" altLang="en-US" sz="3790">
              <a:solidFill>
                <a:schemeClr val="bg2">
                  <a:lumMod val="75000"/>
                </a:schemeClr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cxnSp>
        <p:nvCxnSpPr>
          <p:cNvPr id="144" name="直接连接符 143"/>
          <p:cNvCxnSpPr/>
          <p:nvPr/>
        </p:nvCxnSpPr>
        <p:spPr>
          <a:xfrm>
            <a:off x="8184506" y="1986035"/>
            <a:ext cx="804233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45" name="等腰三角形 144"/>
          <p:cNvSpPr/>
          <p:nvPr/>
        </p:nvSpPr>
        <p:spPr>
          <a:xfrm rot="5400000" flipH="1">
            <a:off x="8498373" y="1915529"/>
            <a:ext cx="150880" cy="141013"/>
          </a:xfrm>
          <a:prstGeom prst="triangle">
            <a:avLst/>
          </a:prstGeom>
          <a:solidFill>
            <a:schemeClr val="bg1"/>
          </a:solidFill>
          <a:ln w="19050">
            <a:solidFill>
              <a:srgbClr val="000000"/>
            </a:solidFill>
            <a:round/>
            <a:tailEnd type="triangle" w="lg" len="lg"/>
          </a:ln>
        </p:spPr>
        <p:txBody>
          <a:bodyPr vert="horz" wrap="square" lIns="86699" tIns="43349" rIns="86699" bIns="43349" numCol="1" anchor="t" anchorCtr="0" compatLnSpc="1"/>
          <a:lstStyle/>
          <a:p>
            <a:endParaRPr lang="zh-CN" altLang="en-US" sz="3790">
              <a:solidFill>
                <a:schemeClr val="bg2">
                  <a:lumMod val="75000"/>
                </a:schemeClr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cxnSp>
        <p:nvCxnSpPr>
          <p:cNvPr id="146" name="直接连接符 145"/>
          <p:cNvCxnSpPr/>
          <p:nvPr/>
        </p:nvCxnSpPr>
        <p:spPr>
          <a:xfrm>
            <a:off x="8184505" y="3275035"/>
            <a:ext cx="783831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47" name="等腰三角形 146"/>
          <p:cNvSpPr/>
          <p:nvPr/>
        </p:nvSpPr>
        <p:spPr>
          <a:xfrm rot="5400000" flipH="1">
            <a:off x="8498373" y="3214780"/>
            <a:ext cx="150880" cy="141013"/>
          </a:xfrm>
          <a:prstGeom prst="triangle">
            <a:avLst/>
          </a:prstGeom>
          <a:solidFill>
            <a:schemeClr val="bg1"/>
          </a:solidFill>
          <a:ln w="19050">
            <a:solidFill>
              <a:srgbClr val="000000"/>
            </a:solidFill>
            <a:round/>
            <a:tailEnd type="triangle" w="lg" len="lg"/>
          </a:ln>
        </p:spPr>
        <p:txBody>
          <a:bodyPr vert="horz" wrap="square" lIns="86699" tIns="43349" rIns="86699" bIns="43349" numCol="1" anchor="t" anchorCtr="0" compatLnSpc="1"/>
          <a:lstStyle/>
          <a:p>
            <a:endParaRPr lang="zh-CN" altLang="en-US" sz="3790">
              <a:solidFill>
                <a:schemeClr val="bg2">
                  <a:lumMod val="75000"/>
                </a:schemeClr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cxnSp>
        <p:nvCxnSpPr>
          <p:cNvPr id="148" name="直接连接符 147"/>
          <p:cNvCxnSpPr>
            <a:stCxn id="159" idx="3"/>
          </p:cNvCxnSpPr>
          <p:nvPr/>
        </p:nvCxnSpPr>
        <p:spPr>
          <a:xfrm>
            <a:off x="7598194" y="5451846"/>
            <a:ext cx="1379295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49" name="等腰三角形 148"/>
          <p:cNvSpPr/>
          <p:nvPr/>
        </p:nvSpPr>
        <p:spPr>
          <a:xfrm rot="5400000" flipH="1">
            <a:off x="8200384" y="5383982"/>
            <a:ext cx="150880" cy="141013"/>
          </a:xfrm>
          <a:prstGeom prst="triangle">
            <a:avLst/>
          </a:prstGeom>
          <a:solidFill>
            <a:schemeClr val="bg1"/>
          </a:solidFill>
          <a:ln w="19050">
            <a:solidFill>
              <a:srgbClr val="000000"/>
            </a:solidFill>
            <a:round/>
            <a:tailEnd type="triangle" w="lg" len="lg"/>
          </a:ln>
        </p:spPr>
        <p:txBody>
          <a:bodyPr vert="horz" wrap="square" lIns="86699" tIns="43349" rIns="86699" bIns="43349" numCol="1" anchor="t" anchorCtr="0" compatLnSpc="1"/>
          <a:lstStyle/>
          <a:p>
            <a:endParaRPr lang="zh-CN" altLang="en-US" sz="3790">
              <a:solidFill>
                <a:schemeClr val="bg2">
                  <a:lumMod val="75000"/>
                </a:schemeClr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cxnSp>
        <p:nvCxnSpPr>
          <p:cNvPr id="150" name="直接连接符 149"/>
          <p:cNvCxnSpPr/>
          <p:nvPr/>
        </p:nvCxnSpPr>
        <p:spPr>
          <a:xfrm>
            <a:off x="7075797" y="4118091"/>
            <a:ext cx="0" cy="342803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51" name="Line 7"/>
          <p:cNvSpPr>
            <a:spLocks noChangeShapeType="1"/>
          </p:cNvSpPr>
          <p:nvPr/>
        </p:nvSpPr>
        <p:spPr bwMode="auto">
          <a:xfrm flipH="1">
            <a:off x="8164815" y="2311979"/>
            <a:ext cx="812675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endParaRPr lang="zh-CN" altLang="en-US" sz="3790">
              <a:solidFill>
                <a:schemeClr val="bg2">
                  <a:lumMod val="75000"/>
                </a:schemeClr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152" name="Rectangle 104"/>
          <p:cNvSpPr>
            <a:spLocks noChangeArrowheads="1"/>
          </p:cNvSpPr>
          <p:nvPr/>
        </p:nvSpPr>
        <p:spPr bwMode="auto">
          <a:xfrm>
            <a:off x="7328231" y="1672486"/>
            <a:ext cx="847833" cy="40459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705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PC</a:t>
            </a:r>
          </a:p>
        </p:txBody>
      </p:sp>
      <p:sp>
        <p:nvSpPr>
          <p:cNvPr id="153" name="Rectangle 104"/>
          <p:cNvSpPr>
            <a:spLocks noChangeArrowheads="1"/>
          </p:cNvSpPr>
          <p:nvPr/>
        </p:nvSpPr>
        <p:spPr bwMode="auto">
          <a:xfrm>
            <a:off x="7319444" y="2222870"/>
            <a:ext cx="847833" cy="40459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705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AR</a:t>
            </a:r>
          </a:p>
        </p:txBody>
      </p:sp>
      <p:sp>
        <p:nvSpPr>
          <p:cNvPr id="154" name="Rectangle 104"/>
          <p:cNvSpPr>
            <a:spLocks noChangeArrowheads="1"/>
          </p:cNvSpPr>
          <p:nvPr/>
        </p:nvSpPr>
        <p:spPr bwMode="auto">
          <a:xfrm>
            <a:off x="7319444" y="2999108"/>
            <a:ext cx="847833" cy="40459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705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DR</a:t>
            </a:r>
          </a:p>
        </p:txBody>
      </p:sp>
      <p:cxnSp>
        <p:nvCxnSpPr>
          <p:cNvPr id="155" name="直接连接符 154"/>
          <p:cNvCxnSpPr>
            <a:stCxn id="158" idx="1"/>
          </p:cNvCxnSpPr>
          <p:nvPr/>
        </p:nvCxnSpPr>
        <p:spPr>
          <a:xfrm>
            <a:off x="7773426" y="4201081"/>
            <a:ext cx="0" cy="257306"/>
          </a:xfrm>
          <a:prstGeom prst="line">
            <a:avLst/>
          </a:prstGeom>
          <a:noFill/>
          <a:ln w="19050" cap="sq">
            <a:solidFill>
              <a:srgbClr val="000000"/>
            </a:solidFill>
            <a:rou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56" name="Line 7"/>
          <p:cNvSpPr>
            <a:spLocks noChangeShapeType="1"/>
          </p:cNvSpPr>
          <p:nvPr/>
        </p:nvSpPr>
        <p:spPr bwMode="auto">
          <a:xfrm flipH="1">
            <a:off x="7328230" y="3922409"/>
            <a:ext cx="1649259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endParaRPr lang="zh-CN" altLang="en-US" sz="3790">
              <a:solidFill>
                <a:schemeClr val="bg2">
                  <a:lumMod val="75000"/>
                </a:schemeClr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157" name="Rectangle 104"/>
          <p:cNvSpPr>
            <a:spLocks noChangeArrowheads="1"/>
          </p:cNvSpPr>
          <p:nvPr/>
        </p:nvSpPr>
        <p:spPr bwMode="auto">
          <a:xfrm>
            <a:off x="6929040" y="3740595"/>
            <a:ext cx="399191" cy="40459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705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X</a:t>
            </a:r>
          </a:p>
        </p:txBody>
      </p:sp>
      <p:sp>
        <p:nvSpPr>
          <p:cNvPr id="158" name="Line 7"/>
          <p:cNvSpPr>
            <a:spLocks noChangeShapeType="1"/>
          </p:cNvSpPr>
          <p:nvPr/>
        </p:nvSpPr>
        <p:spPr bwMode="auto">
          <a:xfrm flipH="1">
            <a:off x="7773426" y="4201080"/>
            <a:ext cx="1204064" cy="0"/>
          </a:xfrm>
          <a:prstGeom prst="line">
            <a:avLst/>
          </a:prstGeom>
          <a:noFill/>
          <a:ln w="19050" cap="sq">
            <a:solidFill>
              <a:srgbClr val="000000"/>
            </a:solidFill>
            <a:round/>
            <a:tailEnd type="non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endParaRPr lang="zh-CN" altLang="en-US" sz="3790">
              <a:solidFill>
                <a:schemeClr val="bg2">
                  <a:lumMod val="75000"/>
                </a:schemeClr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159" name="Rectangle 104"/>
          <p:cNvSpPr>
            <a:spLocks noChangeArrowheads="1"/>
          </p:cNvSpPr>
          <p:nvPr/>
        </p:nvSpPr>
        <p:spPr bwMode="auto">
          <a:xfrm>
            <a:off x="7199003" y="5249551"/>
            <a:ext cx="399191" cy="40459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515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Z</a:t>
            </a:r>
          </a:p>
        </p:txBody>
      </p:sp>
      <p:cxnSp>
        <p:nvCxnSpPr>
          <p:cNvPr id="160" name="直接连接符 159"/>
          <p:cNvCxnSpPr/>
          <p:nvPr/>
        </p:nvCxnSpPr>
        <p:spPr>
          <a:xfrm>
            <a:off x="7405944" y="4916729"/>
            <a:ext cx="0" cy="32259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61" name="Text Box 108"/>
          <p:cNvSpPr txBox="1">
            <a:spLocks noChangeArrowheads="1"/>
          </p:cNvSpPr>
          <p:nvPr/>
        </p:nvSpPr>
        <p:spPr bwMode="auto">
          <a:xfrm>
            <a:off x="6915745" y="4437462"/>
            <a:ext cx="289065" cy="2602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pPr defTabSz="866775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140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A</a:t>
            </a:r>
            <a:endParaRPr lang="en-US" altLang="zh-CN" sz="3790" dirty="0"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162" name="Text Box 107"/>
          <p:cNvSpPr txBox="1">
            <a:spLocks noChangeArrowheads="1"/>
          </p:cNvSpPr>
          <p:nvPr/>
        </p:nvSpPr>
        <p:spPr bwMode="auto">
          <a:xfrm>
            <a:off x="7646943" y="4425672"/>
            <a:ext cx="261145" cy="2485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pPr defTabSz="866775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140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B</a:t>
            </a:r>
            <a:endParaRPr lang="en-US" altLang="zh-CN" sz="3790" dirty="0"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163" name="Line 117"/>
          <p:cNvSpPr>
            <a:spLocks noChangeShapeType="1"/>
          </p:cNvSpPr>
          <p:nvPr/>
        </p:nvSpPr>
        <p:spPr bwMode="auto">
          <a:xfrm flipV="1">
            <a:off x="9790332" y="1638629"/>
            <a:ext cx="0" cy="276455"/>
          </a:xfrm>
          <a:prstGeom prst="line">
            <a:avLst/>
          </a:prstGeom>
          <a:noFill/>
          <a:ln w="12700">
            <a:solidFill>
              <a:srgbClr val="0066FF"/>
            </a:solidFill>
            <a:round/>
            <a:headEnd w="lg" len="lg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endParaRPr lang="zh-CN" altLang="en-US" sz="3790">
              <a:solidFill>
                <a:schemeClr val="bg2">
                  <a:lumMod val="75000"/>
                </a:schemeClr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164" name="Line 117"/>
          <p:cNvSpPr>
            <a:spLocks noChangeShapeType="1"/>
          </p:cNvSpPr>
          <p:nvPr/>
        </p:nvSpPr>
        <p:spPr bwMode="auto">
          <a:xfrm flipV="1">
            <a:off x="9926961" y="1638629"/>
            <a:ext cx="985" cy="276455"/>
          </a:xfrm>
          <a:prstGeom prst="line">
            <a:avLst/>
          </a:prstGeom>
          <a:noFill/>
          <a:ln w="12700">
            <a:solidFill>
              <a:schemeClr val="bg2">
                <a:lumMod val="50000"/>
              </a:schemeClr>
            </a:solidFill>
            <a:round/>
            <a:headEnd w="lg" len="lg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endParaRPr lang="zh-CN" altLang="en-US" sz="3790">
              <a:solidFill>
                <a:schemeClr val="bg2">
                  <a:lumMod val="75000"/>
                </a:schemeClr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165" name="Line 117"/>
          <p:cNvSpPr>
            <a:spLocks noChangeShapeType="1"/>
          </p:cNvSpPr>
          <p:nvPr/>
        </p:nvSpPr>
        <p:spPr bwMode="auto">
          <a:xfrm flipV="1">
            <a:off x="10758320" y="1638629"/>
            <a:ext cx="0" cy="276456"/>
          </a:xfrm>
          <a:prstGeom prst="line">
            <a:avLst/>
          </a:prstGeom>
          <a:noFill/>
          <a:ln w="12700">
            <a:solidFill>
              <a:schemeClr val="bg2">
                <a:lumMod val="50000"/>
              </a:schemeClr>
            </a:solidFill>
            <a:round/>
            <a:headEnd w="lg" len="lg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endParaRPr lang="zh-CN" altLang="en-US" sz="3790">
              <a:solidFill>
                <a:schemeClr val="bg2">
                  <a:lumMod val="75000"/>
                </a:schemeClr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166" name="Line 117"/>
          <p:cNvSpPr>
            <a:spLocks noChangeShapeType="1"/>
          </p:cNvSpPr>
          <p:nvPr/>
        </p:nvSpPr>
        <p:spPr bwMode="auto">
          <a:xfrm flipV="1">
            <a:off x="10903315" y="1641928"/>
            <a:ext cx="0" cy="273156"/>
          </a:xfrm>
          <a:prstGeom prst="line">
            <a:avLst/>
          </a:prstGeom>
          <a:noFill/>
          <a:ln w="12700">
            <a:solidFill>
              <a:srgbClr val="0066FF"/>
            </a:solidFill>
            <a:round/>
            <a:headEnd w="lg" len="lg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endParaRPr lang="zh-CN" altLang="en-US" sz="3790">
              <a:solidFill>
                <a:schemeClr val="bg2">
                  <a:lumMod val="75000"/>
                </a:schemeClr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167" name="Line 127"/>
          <p:cNvSpPr>
            <a:spLocks noChangeShapeType="1"/>
          </p:cNvSpPr>
          <p:nvPr/>
        </p:nvSpPr>
        <p:spPr bwMode="auto">
          <a:xfrm>
            <a:off x="5665133" y="1818593"/>
            <a:ext cx="0" cy="328040"/>
          </a:xfrm>
          <a:prstGeom prst="line">
            <a:avLst/>
          </a:prstGeom>
          <a:noFill/>
          <a:ln w="12700">
            <a:solidFill>
              <a:schemeClr val="bg2">
                <a:lumMod val="50000"/>
              </a:schemeClr>
            </a:solidFill>
            <a:round/>
            <a:headEnd w="lg" len="lg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endParaRPr lang="zh-CN" altLang="en-US" sz="3790">
              <a:solidFill>
                <a:schemeClr val="bg2">
                  <a:lumMod val="75000"/>
                </a:schemeClr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cxnSp>
        <p:nvCxnSpPr>
          <p:cNvPr id="168" name="直接箭头连接符 167"/>
          <p:cNvCxnSpPr/>
          <p:nvPr/>
        </p:nvCxnSpPr>
        <p:spPr>
          <a:xfrm>
            <a:off x="6805682" y="1818593"/>
            <a:ext cx="516039" cy="0"/>
          </a:xfrm>
          <a:prstGeom prst="straightConnector1">
            <a:avLst/>
          </a:prstGeom>
          <a:noFill/>
          <a:ln w="12700">
            <a:solidFill>
              <a:schemeClr val="bg2">
                <a:lumMod val="50000"/>
              </a:schemeClr>
            </a:solidFill>
            <a:round/>
            <a:headEnd w="lg" len="lg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9" name="直接箭头连接符 168"/>
          <p:cNvCxnSpPr/>
          <p:nvPr/>
        </p:nvCxnSpPr>
        <p:spPr>
          <a:xfrm>
            <a:off x="7475725" y="2713415"/>
            <a:ext cx="0" cy="276662"/>
          </a:xfrm>
          <a:prstGeom prst="straightConnector1">
            <a:avLst/>
          </a:prstGeom>
          <a:noFill/>
          <a:ln w="12700">
            <a:solidFill>
              <a:schemeClr val="bg2">
                <a:lumMod val="50000"/>
              </a:schemeClr>
            </a:solidFill>
            <a:round/>
            <a:headEnd w="lg" len="lg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70" name="Line 7"/>
          <p:cNvSpPr>
            <a:spLocks noChangeShapeType="1"/>
          </p:cNvSpPr>
          <p:nvPr/>
        </p:nvSpPr>
        <p:spPr bwMode="auto">
          <a:xfrm flipH="1">
            <a:off x="8176063" y="3118960"/>
            <a:ext cx="812675" cy="0"/>
          </a:xfrm>
          <a:prstGeom prst="line">
            <a:avLst/>
          </a:prstGeom>
          <a:noFill/>
          <a:ln w="19050">
            <a:solidFill>
              <a:schemeClr val="bg2">
                <a:lumMod val="50000"/>
              </a:schemeClr>
            </a:solidFill>
            <a:rou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endParaRPr lang="zh-CN" altLang="en-US" sz="3790">
              <a:solidFill>
                <a:schemeClr val="bg2">
                  <a:lumMod val="75000"/>
                </a:schemeClr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cxnSp>
        <p:nvCxnSpPr>
          <p:cNvPr id="171" name="直接箭头连接符 170"/>
          <p:cNvCxnSpPr/>
          <p:nvPr/>
        </p:nvCxnSpPr>
        <p:spPr>
          <a:xfrm>
            <a:off x="7981856" y="2720729"/>
            <a:ext cx="0" cy="276662"/>
          </a:xfrm>
          <a:prstGeom prst="straightConnector1">
            <a:avLst/>
          </a:prstGeom>
          <a:noFill/>
          <a:ln w="12700">
            <a:solidFill>
              <a:schemeClr val="bg2">
                <a:lumMod val="50000"/>
              </a:schemeClr>
            </a:solidFill>
            <a:round/>
            <a:headEnd w="lg" len="lg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2" name="直接箭头连接符 171"/>
          <p:cNvCxnSpPr/>
          <p:nvPr/>
        </p:nvCxnSpPr>
        <p:spPr>
          <a:xfrm flipH="1">
            <a:off x="7948989" y="4584615"/>
            <a:ext cx="516039" cy="0"/>
          </a:xfrm>
          <a:prstGeom prst="straightConnector1">
            <a:avLst/>
          </a:prstGeom>
          <a:noFill/>
          <a:ln w="12700">
            <a:solidFill>
              <a:schemeClr val="bg2">
                <a:lumMod val="50000"/>
              </a:schemeClr>
            </a:solidFill>
            <a:round/>
            <a:headEnd w="lg" len="lg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3" name="直接箭头连接符 172"/>
          <p:cNvCxnSpPr/>
          <p:nvPr/>
        </p:nvCxnSpPr>
        <p:spPr>
          <a:xfrm flipH="1">
            <a:off x="7819309" y="4706721"/>
            <a:ext cx="516039" cy="0"/>
          </a:xfrm>
          <a:prstGeom prst="straightConnector1">
            <a:avLst/>
          </a:prstGeom>
          <a:noFill/>
          <a:ln w="12700">
            <a:solidFill>
              <a:schemeClr val="bg2">
                <a:lumMod val="50000"/>
              </a:schemeClr>
            </a:solidFill>
            <a:round/>
            <a:headEnd w="lg" len="lg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4" name="直接箭头连接符 173"/>
          <p:cNvCxnSpPr/>
          <p:nvPr/>
        </p:nvCxnSpPr>
        <p:spPr>
          <a:xfrm flipH="1">
            <a:off x="7708459" y="4828919"/>
            <a:ext cx="516039" cy="0"/>
          </a:xfrm>
          <a:prstGeom prst="straightConnector1">
            <a:avLst/>
          </a:prstGeom>
          <a:noFill/>
          <a:ln w="12700">
            <a:solidFill>
              <a:schemeClr val="bg2">
                <a:lumMod val="50000"/>
              </a:schemeClr>
            </a:solidFill>
            <a:round/>
            <a:headEnd w="lg" len="lg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75" name="Line 117"/>
          <p:cNvSpPr>
            <a:spLocks noChangeShapeType="1"/>
          </p:cNvSpPr>
          <p:nvPr/>
        </p:nvSpPr>
        <p:spPr bwMode="auto">
          <a:xfrm flipV="1">
            <a:off x="10081137" y="1638628"/>
            <a:ext cx="0" cy="264072"/>
          </a:xfrm>
          <a:prstGeom prst="line">
            <a:avLst/>
          </a:prstGeom>
          <a:noFill/>
          <a:ln w="12700">
            <a:solidFill>
              <a:schemeClr val="bg2">
                <a:lumMod val="50000"/>
              </a:schemeClr>
            </a:solidFill>
            <a:round/>
            <a:headEnd w="lg" len="lg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endParaRPr lang="zh-CN" altLang="en-US" sz="3790">
              <a:solidFill>
                <a:schemeClr val="bg2">
                  <a:lumMod val="75000"/>
                </a:schemeClr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176" name="Line 117"/>
          <p:cNvSpPr>
            <a:spLocks noChangeShapeType="1"/>
          </p:cNvSpPr>
          <p:nvPr/>
        </p:nvSpPr>
        <p:spPr bwMode="auto">
          <a:xfrm flipV="1">
            <a:off x="10614469" y="1638628"/>
            <a:ext cx="0" cy="264073"/>
          </a:xfrm>
          <a:prstGeom prst="line">
            <a:avLst/>
          </a:prstGeom>
          <a:noFill/>
          <a:ln w="12700">
            <a:solidFill>
              <a:srgbClr val="0066FF"/>
            </a:solidFill>
            <a:round/>
            <a:headEnd w="lg" len="lg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endParaRPr lang="zh-CN" altLang="en-US" sz="3790">
              <a:solidFill>
                <a:schemeClr val="bg2">
                  <a:lumMod val="75000"/>
                </a:schemeClr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177" name="Text Box 125"/>
          <p:cNvSpPr txBox="1">
            <a:spLocks noChangeArrowheads="1"/>
          </p:cNvSpPr>
          <p:nvPr/>
        </p:nvSpPr>
        <p:spPr bwMode="auto">
          <a:xfrm>
            <a:off x="5259926" y="1486954"/>
            <a:ext cx="723760" cy="3986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pPr defTabSz="866775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515" b="1" dirty="0">
                <a:solidFill>
                  <a:schemeClr val="bg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W</a:t>
            </a:r>
            <a:r>
              <a:rPr lang="en-US" altLang="zh-CN" sz="1515" dirty="0">
                <a:solidFill>
                  <a:schemeClr val="bg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rite</a:t>
            </a:r>
            <a:endParaRPr lang="en-US" altLang="zh-CN" sz="3790" dirty="0">
              <a:solidFill>
                <a:schemeClr val="bg2">
                  <a:lumMod val="50000"/>
                </a:schemeClr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cxnSp>
        <p:nvCxnSpPr>
          <p:cNvPr id="181" name="直接箭头连接符 180"/>
          <p:cNvCxnSpPr/>
          <p:nvPr/>
        </p:nvCxnSpPr>
        <p:spPr>
          <a:xfrm>
            <a:off x="6805682" y="1976824"/>
            <a:ext cx="516039" cy="0"/>
          </a:xfrm>
          <a:prstGeom prst="straightConnector1">
            <a:avLst/>
          </a:prstGeom>
          <a:noFill/>
          <a:ln w="12700">
            <a:solidFill>
              <a:schemeClr val="bg2">
                <a:lumMod val="50000"/>
              </a:schemeClr>
            </a:solidFill>
            <a:round/>
            <a:headEnd w="lg" len="lg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83" name="Line 7"/>
          <p:cNvSpPr>
            <a:spLocks noChangeShapeType="1"/>
          </p:cNvSpPr>
          <p:nvPr/>
        </p:nvSpPr>
        <p:spPr bwMode="auto">
          <a:xfrm flipH="1">
            <a:off x="6265651" y="2414686"/>
            <a:ext cx="1038419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endParaRPr lang="zh-CN" altLang="en-US" sz="3790">
              <a:solidFill>
                <a:schemeClr val="bg2">
                  <a:lumMod val="75000"/>
                </a:schemeClr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184" name="上下箭头 183"/>
          <p:cNvSpPr/>
          <p:nvPr/>
        </p:nvSpPr>
        <p:spPr>
          <a:xfrm>
            <a:off x="8938794" y="1288568"/>
            <a:ext cx="177326" cy="4934647"/>
          </a:xfrm>
          <a:prstGeom prst="upDownArrow">
            <a:avLst/>
          </a:prstGeom>
          <a:solidFill>
            <a:schemeClr val="bg1"/>
          </a:solidFill>
          <a:ln w="19050">
            <a:solidFill>
              <a:srgbClr val="000000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eaVert" wrap="square" lIns="86699" tIns="43349" rIns="86699" bIns="43349" numCol="1" anchor="t" anchorCtr="0" compatLnSpc="1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3790">
              <a:solidFill>
                <a:schemeClr val="bg2">
                  <a:lumMod val="75000"/>
                </a:schemeClr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graphicFrame>
        <p:nvGraphicFramePr>
          <p:cNvPr id="185" name="表格 184"/>
          <p:cNvGraphicFramePr>
            <a:graphicFrameLocks noGrp="1"/>
          </p:cNvGraphicFramePr>
          <p:nvPr/>
        </p:nvGraphicFramePr>
        <p:xfrm>
          <a:off x="290857" y="3831287"/>
          <a:ext cx="5926255" cy="23791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26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078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957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75837">
                <a:tc>
                  <a:txBody>
                    <a:bodyPr/>
                    <a:lstStyle/>
                    <a:p>
                      <a:pPr algn="l"/>
                      <a:r>
                        <a:rPr lang="zh-CN" altLang="en-US" sz="1700" dirty="0">
                          <a:latin typeface="Segoe UI Black" panose="020B0A02040204020203" pitchFamily="34" charset="0"/>
                          <a:ea typeface="微软雅黑" panose="020B0503020204020204" pitchFamily="34" charset="-122"/>
                          <a:cs typeface="Segoe UI Black" panose="020B0A02040204020203" pitchFamily="34" charset="0"/>
                        </a:rPr>
                        <a:t>节拍</a:t>
                      </a:r>
                    </a:p>
                  </a:txBody>
                  <a:tcPr marL="86699" marR="86699" marT="43349" marB="43349" anchor="ctr" anchorCtr="1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7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数据通路  </a:t>
                      </a:r>
                      <a:r>
                        <a:rPr lang="en-US" altLang="zh-CN" sz="17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</a:t>
                      </a:r>
                      <a:r>
                        <a:rPr lang="zh-CN" altLang="en-US" sz="17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数据流</a:t>
                      </a:r>
                      <a:r>
                        <a:rPr lang="en-US" altLang="zh-CN" sz="17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)</a:t>
                      </a:r>
                      <a:endParaRPr lang="zh-CN" altLang="en-US" sz="1700" dirty="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7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控制信号 </a:t>
                      </a:r>
                      <a:r>
                        <a:rPr lang="en-US" altLang="zh-CN" sz="17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</a:t>
                      </a:r>
                      <a:r>
                        <a:rPr lang="zh-CN" altLang="en-US" sz="17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控制流</a:t>
                      </a:r>
                      <a:r>
                        <a:rPr lang="en-US" altLang="zh-CN" sz="17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)</a:t>
                      </a:r>
                      <a:endParaRPr lang="zh-CN" altLang="en-US" sz="1700" dirty="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5837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700" dirty="0">
                          <a:solidFill>
                            <a:srgbClr val="0066FF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Segoe UI Black" panose="020B0A02040204020203" pitchFamily="34" charset="0"/>
                        </a:rPr>
                        <a:t>T1</a:t>
                      </a:r>
                      <a:endParaRPr lang="zh-CN" altLang="en-US" sz="1700" dirty="0">
                        <a:solidFill>
                          <a:srgbClr val="0066FF"/>
                        </a:solidFill>
                        <a:latin typeface="Segoe UI Black" panose="020B0A02040204020203" pitchFamily="34" charset="0"/>
                        <a:ea typeface="微软雅黑" panose="020B0503020204020204" pitchFamily="34" charset="-122"/>
                        <a:cs typeface="Segoe UI Black" panose="020B0A02040204020203" pitchFamily="34" charset="0"/>
                      </a:endParaRPr>
                    </a:p>
                  </a:txBody>
                  <a:tcPr marL="86699" marR="86699" marT="43349" marB="43349" anchor="ctr" anchorCtr="1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700" dirty="0">
                          <a:solidFill>
                            <a:srgbClr val="0066FF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Segoe UI Black" panose="020B0A02040204020203" pitchFamily="34" charset="0"/>
                        </a:rPr>
                        <a:t>(R2)</a:t>
                      </a:r>
                      <a:r>
                        <a:rPr lang="en-US" altLang="zh-CN" sz="1700" dirty="0">
                          <a:solidFill>
                            <a:srgbClr val="0066FF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Segoe UI Black" panose="020B0A02040204020203" pitchFamily="34" charset="0"/>
                          <a:sym typeface="Wingdings" panose="05000000000000000000" pitchFamily="2" charset="2"/>
                        </a:rPr>
                        <a:t>AR</a:t>
                      </a:r>
                    </a:p>
                  </a:txBody>
                  <a:tcPr marL="86699" marR="86699" marT="43349" marB="43349" anchor="ctr" anchorCtr="1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700" dirty="0">
                          <a:solidFill>
                            <a:srgbClr val="0066FF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Segoe UI Black" panose="020B0A02040204020203" pitchFamily="34" charset="0"/>
                        </a:rPr>
                        <a:t>R2</a:t>
                      </a:r>
                      <a:r>
                        <a:rPr lang="en-US" altLang="zh-CN" sz="1700" baseline="-25000" dirty="0">
                          <a:solidFill>
                            <a:srgbClr val="0066FF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Segoe UI Black" panose="020B0A02040204020203" pitchFamily="34" charset="0"/>
                        </a:rPr>
                        <a:t>out</a:t>
                      </a:r>
                      <a:r>
                        <a:rPr lang="en-US" altLang="zh-CN" sz="1700" dirty="0">
                          <a:solidFill>
                            <a:srgbClr val="0066FF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Segoe UI Black" panose="020B0A02040204020203" pitchFamily="34" charset="0"/>
                        </a:rPr>
                        <a:t>, </a:t>
                      </a:r>
                      <a:r>
                        <a:rPr lang="en-US" altLang="zh-CN" sz="1700" baseline="0" dirty="0" err="1">
                          <a:solidFill>
                            <a:srgbClr val="0066FF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Segoe UI Black" panose="020B0A02040204020203" pitchFamily="34" charset="0"/>
                        </a:rPr>
                        <a:t>AR</a:t>
                      </a:r>
                      <a:r>
                        <a:rPr lang="en-US" altLang="zh-CN" sz="1700" baseline="-25000" dirty="0" err="1">
                          <a:solidFill>
                            <a:srgbClr val="0066FF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Segoe UI Black" panose="020B0A02040204020203" pitchFamily="34" charset="0"/>
                        </a:rPr>
                        <a:t>in</a:t>
                      </a:r>
                      <a:endParaRPr lang="zh-CN" altLang="en-US" sz="1700" baseline="0" dirty="0">
                        <a:solidFill>
                          <a:srgbClr val="0066FF"/>
                        </a:solidFill>
                        <a:latin typeface="Segoe UI Black" panose="020B0A02040204020203" pitchFamily="34" charset="0"/>
                        <a:ea typeface="微软雅黑" panose="020B0503020204020204" pitchFamily="34" charset="-122"/>
                        <a:cs typeface="Segoe UI Black" panose="020B0A02040204020203" pitchFamily="34" charset="0"/>
                      </a:endParaRPr>
                    </a:p>
                  </a:txBody>
                  <a:tcPr marL="86699" marR="86699" marT="43349" marB="43349" anchor="ctr" anchorCtr="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5837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700" dirty="0"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Segoe UI Black" panose="020B0A02040204020203" pitchFamily="34" charset="0"/>
                        </a:rPr>
                        <a:t>T2</a:t>
                      </a:r>
                      <a:endParaRPr lang="zh-CN" altLang="en-US" sz="1700" dirty="0">
                        <a:latin typeface="Segoe UI Black" panose="020B0A02040204020203" pitchFamily="34" charset="0"/>
                        <a:ea typeface="微软雅黑" panose="020B0503020204020204" pitchFamily="34" charset="-122"/>
                        <a:cs typeface="Segoe UI Black" panose="020B0A02040204020203" pitchFamily="34" charset="0"/>
                      </a:endParaRPr>
                    </a:p>
                  </a:txBody>
                  <a:tcPr marL="86699" marR="86699" marT="43349" marB="43349" anchor="ctr" anchorCtr="1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700" dirty="0"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Segoe UI Black" panose="020B0A02040204020203" pitchFamily="34" charset="0"/>
                        </a:rPr>
                        <a:t>(R0)</a:t>
                      </a:r>
                      <a:r>
                        <a:rPr lang="en-US" altLang="zh-CN" sz="1700" dirty="0"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Segoe UI Black" panose="020B0A02040204020203" pitchFamily="34" charset="0"/>
                          <a:sym typeface="Wingdings" panose="05000000000000000000" pitchFamily="2" charset="2"/>
                        </a:rPr>
                        <a:t>DR</a:t>
                      </a:r>
                      <a:endParaRPr lang="zh-CN" altLang="en-US" sz="1700" dirty="0">
                        <a:latin typeface="Segoe UI Black" panose="020B0A02040204020203" pitchFamily="34" charset="0"/>
                        <a:ea typeface="微软雅黑" panose="020B0503020204020204" pitchFamily="34" charset="-122"/>
                        <a:cs typeface="Segoe UI Black" panose="020B0A02040204020203" pitchFamily="34" charset="0"/>
                      </a:endParaRPr>
                    </a:p>
                  </a:txBody>
                  <a:tcPr marL="86699" marR="86699" marT="43349" marB="43349" anchor="ctr" anchorCtr="1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700" dirty="0"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Segoe UI Black" panose="020B0A02040204020203" pitchFamily="34" charset="0"/>
                        </a:rPr>
                        <a:t>R0</a:t>
                      </a:r>
                      <a:r>
                        <a:rPr lang="en-US" altLang="zh-CN" sz="1700" baseline="-25000" dirty="0"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Segoe UI Black" panose="020B0A02040204020203" pitchFamily="34" charset="0"/>
                        </a:rPr>
                        <a:t>out</a:t>
                      </a:r>
                      <a:r>
                        <a:rPr lang="en-US" altLang="zh-CN" sz="1700" dirty="0"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Segoe UI Black" panose="020B0A02040204020203" pitchFamily="34" charset="0"/>
                        </a:rPr>
                        <a:t>, </a:t>
                      </a:r>
                      <a:r>
                        <a:rPr lang="en-US" altLang="zh-CN" sz="1700" dirty="0" err="1"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Segoe UI Black" panose="020B0A02040204020203" pitchFamily="34" charset="0"/>
                        </a:rPr>
                        <a:t>DR</a:t>
                      </a:r>
                      <a:r>
                        <a:rPr lang="en-US" altLang="zh-CN" sz="1700" baseline="-25000" dirty="0" err="1"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Segoe UI Black" panose="020B0A02040204020203" pitchFamily="34" charset="0"/>
                        </a:rPr>
                        <a:t>in</a:t>
                      </a:r>
                      <a:endParaRPr lang="zh-CN" altLang="en-US" sz="1700" baseline="-25000" dirty="0">
                        <a:latin typeface="Segoe UI Black" panose="020B0A02040204020203" pitchFamily="34" charset="0"/>
                        <a:ea typeface="微软雅黑" panose="020B0503020204020204" pitchFamily="34" charset="-122"/>
                        <a:cs typeface="Segoe UI Black" panose="020B0A02040204020203" pitchFamily="34" charset="0"/>
                      </a:endParaRPr>
                    </a:p>
                  </a:txBody>
                  <a:tcPr marL="86699" marR="86699" marT="43349" marB="43349" anchor="ctr" anchorCtr="1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5837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700" dirty="0"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Segoe UI Black" panose="020B0A02040204020203" pitchFamily="34" charset="0"/>
                        </a:rPr>
                        <a:t>T3</a:t>
                      </a:r>
                      <a:endParaRPr lang="zh-CN" altLang="en-US" sz="1700" dirty="0">
                        <a:latin typeface="Segoe UI Black" panose="020B0A02040204020203" pitchFamily="34" charset="0"/>
                        <a:ea typeface="微软雅黑" panose="020B0503020204020204" pitchFamily="34" charset="-122"/>
                        <a:cs typeface="Segoe UI Black" panose="020B0A02040204020203" pitchFamily="34" charset="0"/>
                      </a:endParaRPr>
                    </a:p>
                  </a:txBody>
                  <a:tcPr marL="86699" marR="86699" marT="43349" marB="43349" anchor="ctr" anchorCtr="1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700" dirty="0">
                          <a:latin typeface="Segoe UI Black" panose="020B0A02040204020203" pitchFamily="34" charset="0"/>
                          <a:ea typeface="微软雅黑" panose="020B0503020204020204" pitchFamily="34" charset="-122"/>
                          <a:cs typeface="Segoe UI Black" panose="020B0A02040204020203" pitchFamily="34" charset="0"/>
                        </a:rPr>
                        <a:t>（</a:t>
                      </a:r>
                      <a:r>
                        <a:rPr lang="en-US" altLang="zh-CN" sz="1700" dirty="0"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Segoe UI Black" panose="020B0A02040204020203" pitchFamily="34" charset="0"/>
                        </a:rPr>
                        <a:t>DR</a:t>
                      </a:r>
                      <a:r>
                        <a:rPr lang="zh-CN" altLang="en-US" sz="1700" dirty="0">
                          <a:latin typeface="Segoe UI Black" panose="020B0A02040204020203" pitchFamily="34" charset="0"/>
                          <a:ea typeface="微软雅黑" panose="020B0503020204020204" pitchFamily="34" charset="-122"/>
                          <a:cs typeface="Segoe UI Black" panose="020B0A02040204020203" pitchFamily="34" charset="0"/>
                        </a:rPr>
                        <a:t>）</a:t>
                      </a:r>
                      <a:r>
                        <a:rPr lang="en-US" altLang="zh-CN" sz="1700" dirty="0"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Segoe UI Black" panose="020B0A02040204020203" pitchFamily="34" charset="0"/>
                          <a:sym typeface="Wingdings" panose="05000000000000000000" pitchFamily="2" charset="2"/>
                        </a:rPr>
                        <a:t> Mem[AR]</a:t>
                      </a:r>
                      <a:endParaRPr lang="zh-CN" altLang="en-US" sz="1700" dirty="0">
                        <a:latin typeface="Segoe UI Black" panose="020B0A02040204020203" pitchFamily="34" charset="0"/>
                        <a:ea typeface="微软雅黑" panose="020B0503020204020204" pitchFamily="34" charset="-122"/>
                        <a:cs typeface="Segoe UI Black" panose="020B0A02040204020203" pitchFamily="34" charset="0"/>
                      </a:endParaRPr>
                    </a:p>
                  </a:txBody>
                  <a:tcPr marL="86699" marR="86699" marT="43349" marB="43349" anchor="ctr" anchorCtr="1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700" dirty="0" err="1"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Segoe UI Black" panose="020B0A02040204020203" pitchFamily="34" charset="0"/>
                        </a:rPr>
                        <a:t>DRE</a:t>
                      </a:r>
                      <a:r>
                        <a:rPr lang="en-US" altLang="zh-CN" sz="1700" baseline="-25000" dirty="0" err="1"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Segoe UI Black" panose="020B0A02040204020203" pitchFamily="34" charset="0"/>
                        </a:rPr>
                        <a:t>out</a:t>
                      </a:r>
                      <a:r>
                        <a:rPr lang="en-US" altLang="zh-CN" sz="1700" dirty="0"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Segoe UI Black" panose="020B0A02040204020203" pitchFamily="34" charset="0"/>
                        </a:rPr>
                        <a:t>, Write</a:t>
                      </a:r>
                      <a:endParaRPr lang="zh-CN" altLang="en-US" sz="1700" baseline="-25000" dirty="0">
                        <a:latin typeface="Segoe UI Black" panose="020B0A02040204020203" pitchFamily="34" charset="0"/>
                        <a:ea typeface="微软雅黑" panose="020B0503020204020204" pitchFamily="34" charset="-122"/>
                        <a:cs typeface="Segoe UI Black" panose="020B0A02040204020203" pitchFamily="34" charset="0"/>
                      </a:endParaRPr>
                    </a:p>
                  </a:txBody>
                  <a:tcPr marL="86699" marR="86699" marT="43349" marB="43349" anchor="ctr" anchorCtr="1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583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700" dirty="0"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Segoe UI Black" panose="020B0A02040204020203" pitchFamily="34" charset="0"/>
                        </a:rPr>
                        <a:t>T4</a:t>
                      </a:r>
                      <a:endParaRPr lang="zh-CN" altLang="en-US" sz="1700" dirty="0">
                        <a:latin typeface="Segoe UI Black" panose="020B0A02040204020203" pitchFamily="34" charset="0"/>
                        <a:ea typeface="微软雅黑" panose="020B0503020204020204" pitchFamily="34" charset="-122"/>
                        <a:cs typeface="Segoe UI Black" panose="020B0A02040204020203" pitchFamily="34" charset="0"/>
                      </a:endParaRPr>
                    </a:p>
                  </a:txBody>
                  <a:tcPr marL="86699" marR="86699" marT="43349" marB="43349" anchor="ctr" anchorCtr="1"/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700" dirty="0">
                        <a:latin typeface="Segoe UI Black" panose="020B0A02040204020203" pitchFamily="34" charset="0"/>
                        <a:ea typeface="微软雅黑" panose="020B0503020204020204" pitchFamily="34" charset="-122"/>
                        <a:cs typeface="Segoe UI Black" panose="020B0A02040204020203" pitchFamily="34" charset="0"/>
                      </a:endParaRPr>
                    </a:p>
                  </a:txBody>
                  <a:tcPr marL="86699" marR="86699" marT="43349" marB="43349" anchor="ctr" anchorCtr="1"/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700" baseline="-25000" dirty="0">
                        <a:latin typeface="Segoe UI Black" panose="020B0A02040204020203" pitchFamily="34" charset="0"/>
                        <a:ea typeface="微软雅黑" panose="020B0503020204020204" pitchFamily="34" charset="-122"/>
                        <a:cs typeface="Segoe UI Black" panose="020B0A02040204020203" pitchFamily="34" charset="0"/>
                      </a:endParaRPr>
                    </a:p>
                  </a:txBody>
                  <a:tcPr marL="86699" marR="86699" marT="43349" marB="43349" anchor="ctr" anchorCtr="1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86" name="TextBox 24"/>
          <p:cNvSpPr txBox="1"/>
          <p:nvPr/>
        </p:nvSpPr>
        <p:spPr>
          <a:xfrm>
            <a:off x="1104184" y="2656382"/>
            <a:ext cx="3392774" cy="6235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570"/>
              </a:spcBef>
              <a:spcAft>
                <a:spcPts val="570"/>
              </a:spcAft>
            </a:pPr>
            <a:r>
              <a:rPr lang="en-US" altLang="zh-CN" sz="2655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(R0)</a:t>
            </a:r>
            <a:r>
              <a:rPr lang="en-US" altLang="zh-CN" sz="2655" b="1" baseline="-250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altLang="zh-CN" sz="2655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 Mem[R2]</a:t>
            </a:r>
            <a:endParaRPr lang="en-US" altLang="zh-CN" sz="2655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87" name="Rectangle 104"/>
          <p:cNvSpPr>
            <a:spLocks noChangeArrowheads="1"/>
          </p:cNvSpPr>
          <p:nvPr/>
        </p:nvSpPr>
        <p:spPr bwMode="auto">
          <a:xfrm>
            <a:off x="9810202" y="5529553"/>
            <a:ext cx="1077271" cy="404590"/>
          </a:xfrm>
          <a:prstGeom prst="rect">
            <a:avLst/>
          </a:prstGeom>
          <a:solidFill>
            <a:srgbClr val="FF6600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705" b="1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R2</a:t>
            </a:r>
          </a:p>
        </p:txBody>
      </p:sp>
      <p:grpSp>
        <p:nvGrpSpPr>
          <p:cNvPr id="188" name="组合 187"/>
          <p:cNvGrpSpPr/>
          <p:nvPr/>
        </p:nvGrpSpPr>
        <p:grpSpPr>
          <a:xfrm>
            <a:off x="9074017" y="5754653"/>
            <a:ext cx="728683" cy="150880"/>
            <a:chOff x="9570315" y="6069162"/>
            <a:chExt cx="768533" cy="159131"/>
          </a:xfrm>
        </p:grpSpPr>
        <p:cxnSp>
          <p:nvCxnSpPr>
            <p:cNvPr id="189" name="直接连接符 188"/>
            <p:cNvCxnSpPr/>
            <p:nvPr/>
          </p:nvCxnSpPr>
          <p:spPr>
            <a:xfrm flipH="1">
              <a:off x="9570315" y="6148727"/>
              <a:ext cx="768533" cy="0"/>
            </a:xfrm>
            <a:prstGeom prst="line">
              <a:avLst/>
            </a:prstGeom>
            <a:noFill/>
            <a:ln w="57150">
              <a:solidFill>
                <a:srgbClr val="FF6600"/>
              </a:solidFill>
              <a:rou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90" name="等腰三角形 189"/>
            <p:cNvSpPr/>
            <p:nvPr/>
          </p:nvSpPr>
          <p:spPr>
            <a:xfrm rot="16200000">
              <a:off x="9846309" y="6074365"/>
              <a:ext cx="159131" cy="148725"/>
            </a:xfrm>
            <a:prstGeom prst="triangle">
              <a:avLst/>
            </a:prstGeom>
            <a:solidFill>
              <a:schemeClr val="bg1"/>
            </a:solidFill>
            <a:ln w="28575">
              <a:solidFill>
                <a:srgbClr val="FF6600"/>
              </a:solidFill>
              <a:round/>
              <a:tailEnd type="triangle" w="lg" len="lg"/>
            </a:ln>
          </p:spPr>
          <p:txBody>
            <a:bodyPr vert="horz" wrap="square" lIns="86699" tIns="43349" rIns="86699" bIns="43349" numCol="1" anchor="t" anchorCtr="0" compatLnSpc="1"/>
            <a:lstStyle/>
            <a:p>
              <a:endParaRPr lang="zh-CN" altLang="en-US" sz="379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sp>
        <p:nvSpPr>
          <p:cNvPr id="191" name="Line 7"/>
          <p:cNvSpPr>
            <a:spLocks noChangeShapeType="1"/>
          </p:cNvSpPr>
          <p:nvPr/>
        </p:nvSpPr>
        <p:spPr bwMode="auto">
          <a:xfrm flipH="1">
            <a:off x="8164755" y="2311979"/>
            <a:ext cx="812675" cy="0"/>
          </a:xfrm>
          <a:prstGeom prst="line">
            <a:avLst/>
          </a:prstGeom>
          <a:noFill/>
          <a:ln w="57150">
            <a:solidFill>
              <a:srgbClr val="FF66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endParaRPr lang="zh-CN" altLang="en-US" sz="379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92" name="Rectangle 104"/>
          <p:cNvSpPr>
            <a:spLocks noChangeArrowheads="1"/>
          </p:cNvSpPr>
          <p:nvPr/>
        </p:nvSpPr>
        <p:spPr bwMode="auto">
          <a:xfrm>
            <a:off x="7319384" y="2222870"/>
            <a:ext cx="847833" cy="404590"/>
          </a:xfrm>
          <a:prstGeom prst="rect">
            <a:avLst/>
          </a:prstGeom>
          <a:solidFill>
            <a:srgbClr val="FF6600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705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AR</a:t>
            </a:r>
          </a:p>
        </p:txBody>
      </p:sp>
      <p:sp>
        <p:nvSpPr>
          <p:cNvPr id="193" name="上下箭头 192"/>
          <p:cNvSpPr/>
          <p:nvPr/>
        </p:nvSpPr>
        <p:spPr>
          <a:xfrm>
            <a:off x="8938734" y="1288568"/>
            <a:ext cx="177326" cy="4934647"/>
          </a:xfrm>
          <a:prstGeom prst="upDownArrow">
            <a:avLst/>
          </a:prstGeom>
          <a:solidFill>
            <a:srgbClr val="FF6600"/>
          </a:solidFill>
          <a:ln w="19050">
            <a:solidFill>
              <a:srgbClr val="000000"/>
            </a:solidFill>
            <a:miter lim="800000"/>
          </a:ln>
        </p:spPr>
        <p:txBody>
          <a:bodyPr vert="eaVert" wrap="square" lIns="86699" tIns="43349" rIns="86699" bIns="43349" numCol="1" anchor="t" anchorCtr="0" compatLnSpc="1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3790">
              <a:solidFill>
                <a:schemeClr val="bg2">
                  <a:lumMod val="75000"/>
                </a:schemeClr>
              </a:solidFill>
              <a:latin typeface="Arial" panose="020B0604020202020204" pitchFamily="34" charset="0"/>
            </a:endParaRPr>
          </a:p>
        </p:txBody>
      </p:sp>
      <p:grpSp>
        <p:nvGrpSpPr>
          <p:cNvPr id="194" name="组合 193"/>
          <p:cNvGrpSpPr/>
          <p:nvPr/>
        </p:nvGrpSpPr>
        <p:grpSpPr>
          <a:xfrm>
            <a:off x="10889915" y="5770928"/>
            <a:ext cx="820060" cy="383918"/>
            <a:chOff x="5931869" y="6273649"/>
            <a:chExt cx="864907" cy="404913"/>
          </a:xfrm>
        </p:grpSpPr>
        <p:cxnSp>
          <p:nvCxnSpPr>
            <p:cNvPr id="195" name="直接箭头连接符 194"/>
            <p:cNvCxnSpPr/>
            <p:nvPr/>
          </p:nvCxnSpPr>
          <p:spPr>
            <a:xfrm flipH="1">
              <a:off x="5931869" y="6317135"/>
              <a:ext cx="544260" cy="0"/>
            </a:xfrm>
            <a:prstGeom prst="straightConnector1">
              <a:avLst/>
            </a:prstGeom>
            <a:noFill/>
            <a:ln w="28575">
              <a:solidFill>
                <a:srgbClr val="0066FF"/>
              </a:solidFill>
              <a:round/>
              <a:headEnd w="lg" len="lg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96" name="Text Box 23"/>
            <p:cNvSpPr txBox="1">
              <a:spLocks noChangeArrowheads="1"/>
            </p:cNvSpPr>
            <p:nvPr/>
          </p:nvSpPr>
          <p:spPr bwMode="auto">
            <a:xfrm>
              <a:off x="5995008" y="6273649"/>
              <a:ext cx="801768" cy="4049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699" tIns="43349" rIns="86699" bIns="43349" numCol="1" anchor="t" anchorCtr="0" compatLnSpc="1"/>
            <a:lstStyle/>
            <a:p>
              <a:pPr defTabSz="866775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515" dirty="0">
                  <a:solidFill>
                    <a:srgbClr val="0066FF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R2</a:t>
              </a:r>
              <a:r>
                <a:rPr lang="en-US" altLang="zh-CN" sz="1515" baseline="-25000" dirty="0">
                  <a:solidFill>
                    <a:srgbClr val="0066FF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out</a:t>
              </a:r>
              <a:endParaRPr lang="en-US" altLang="zh-CN" sz="3790" baseline="-25000" dirty="0">
                <a:solidFill>
                  <a:srgbClr val="0066FF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</p:grpSp>
      <p:grpSp>
        <p:nvGrpSpPr>
          <p:cNvPr id="197" name="组合 196"/>
          <p:cNvGrpSpPr/>
          <p:nvPr/>
        </p:nvGrpSpPr>
        <p:grpSpPr>
          <a:xfrm>
            <a:off x="8181186" y="2353000"/>
            <a:ext cx="937079" cy="383918"/>
            <a:chOff x="8630378" y="2483457"/>
            <a:chExt cx="988325" cy="404913"/>
          </a:xfrm>
        </p:grpSpPr>
        <p:cxnSp>
          <p:nvCxnSpPr>
            <p:cNvPr id="198" name="直接箭头连接符 197"/>
            <p:cNvCxnSpPr/>
            <p:nvPr/>
          </p:nvCxnSpPr>
          <p:spPr>
            <a:xfrm flipH="1">
              <a:off x="8630378" y="2662365"/>
              <a:ext cx="350678" cy="0"/>
            </a:xfrm>
            <a:prstGeom prst="straightConnector1">
              <a:avLst/>
            </a:prstGeom>
            <a:noFill/>
            <a:ln w="28575">
              <a:solidFill>
                <a:srgbClr val="0066FF"/>
              </a:solidFill>
              <a:round/>
              <a:headEnd w="lg" len="lg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99" name="Text Box 50"/>
            <p:cNvSpPr txBox="1">
              <a:spLocks noChangeArrowheads="1"/>
            </p:cNvSpPr>
            <p:nvPr/>
          </p:nvSpPr>
          <p:spPr bwMode="auto">
            <a:xfrm>
              <a:off x="8902097" y="2483457"/>
              <a:ext cx="716606" cy="4049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699" tIns="43349" rIns="86699" bIns="43349" numCol="1" anchor="t" anchorCtr="0" compatLnSpc="1"/>
            <a:lstStyle/>
            <a:p>
              <a:pPr defTabSz="866775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515" b="1" dirty="0" err="1">
                  <a:solidFill>
                    <a:srgbClr val="0066FF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AR</a:t>
              </a:r>
              <a:r>
                <a:rPr lang="en-US" altLang="zh-CN" sz="1515" b="1" baseline="-25000" dirty="0" err="1">
                  <a:solidFill>
                    <a:srgbClr val="0066FF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in</a:t>
              </a:r>
              <a:endParaRPr lang="en-US" altLang="zh-CN" sz="1515" b="1" baseline="-25000" dirty="0">
                <a:solidFill>
                  <a:srgbClr val="0066FF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</p:grpSp>
      <p:sp>
        <p:nvSpPr>
          <p:cNvPr id="200" name="Rectangle 104"/>
          <p:cNvSpPr>
            <a:spLocks noChangeArrowheads="1"/>
          </p:cNvSpPr>
          <p:nvPr/>
        </p:nvSpPr>
        <p:spPr bwMode="auto">
          <a:xfrm>
            <a:off x="9807994" y="4083398"/>
            <a:ext cx="1077271" cy="404590"/>
          </a:xfrm>
          <a:prstGeom prst="rect">
            <a:avLst/>
          </a:prstGeom>
          <a:solidFill>
            <a:srgbClr val="3FA6FF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705" b="1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R0</a:t>
            </a:r>
          </a:p>
        </p:txBody>
      </p:sp>
      <p:grpSp>
        <p:nvGrpSpPr>
          <p:cNvPr id="201" name="组合 200"/>
          <p:cNvGrpSpPr/>
          <p:nvPr/>
        </p:nvGrpSpPr>
        <p:grpSpPr>
          <a:xfrm>
            <a:off x="9071810" y="4308394"/>
            <a:ext cx="728683" cy="150880"/>
            <a:chOff x="9570316" y="4543811"/>
            <a:chExt cx="768533" cy="159131"/>
          </a:xfrm>
        </p:grpSpPr>
        <p:cxnSp>
          <p:nvCxnSpPr>
            <p:cNvPr id="202" name="直接连接符 201"/>
            <p:cNvCxnSpPr/>
            <p:nvPr/>
          </p:nvCxnSpPr>
          <p:spPr>
            <a:xfrm flipH="1">
              <a:off x="9570316" y="4623376"/>
              <a:ext cx="768533" cy="0"/>
            </a:xfrm>
            <a:prstGeom prst="line">
              <a:avLst/>
            </a:prstGeom>
            <a:noFill/>
            <a:ln w="57150">
              <a:solidFill>
                <a:srgbClr val="3FA6FF"/>
              </a:solidFill>
              <a:rou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03" name="等腰三角形 202"/>
            <p:cNvSpPr/>
            <p:nvPr/>
          </p:nvSpPr>
          <p:spPr>
            <a:xfrm rot="16200000">
              <a:off x="9846310" y="4549014"/>
              <a:ext cx="159131" cy="148725"/>
            </a:xfrm>
            <a:prstGeom prst="triangle">
              <a:avLst/>
            </a:prstGeom>
            <a:solidFill>
              <a:schemeClr val="bg1"/>
            </a:solidFill>
            <a:ln w="28575">
              <a:solidFill>
                <a:srgbClr val="3FA6FF"/>
              </a:solidFill>
              <a:round/>
              <a:tailEnd type="triangle" w="lg" len="lg"/>
            </a:ln>
          </p:spPr>
          <p:txBody>
            <a:bodyPr vert="horz" wrap="square" lIns="86699" tIns="43349" rIns="86699" bIns="43349" numCol="1" anchor="t" anchorCtr="0" compatLnSpc="1"/>
            <a:lstStyle/>
            <a:p>
              <a:pPr algn="ctr"/>
              <a:endParaRPr lang="zh-CN" altLang="en-US" sz="379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sp>
        <p:nvSpPr>
          <p:cNvPr id="204" name="Rectangle 104"/>
          <p:cNvSpPr>
            <a:spLocks noChangeArrowheads="1"/>
          </p:cNvSpPr>
          <p:nvPr/>
        </p:nvSpPr>
        <p:spPr bwMode="auto">
          <a:xfrm>
            <a:off x="7317176" y="2999108"/>
            <a:ext cx="847833" cy="404590"/>
          </a:xfrm>
          <a:prstGeom prst="rect">
            <a:avLst/>
          </a:prstGeom>
          <a:solidFill>
            <a:srgbClr val="3FA6FF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705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DR</a:t>
            </a:r>
          </a:p>
        </p:txBody>
      </p:sp>
      <p:sp>
        <p:nvSpPr>
          <p:cNvPr id="205" name="Line 7"/>
          <p:cNvSpPr>
            <a:spLocks noChangeShapeType="1"/>
          </p:cNvSpPr>
          <p:nvPr/>
        </p:nvSpPr>
        <p:spPr bwMode="auto">
          <a:xfrm flipH="1">
            <a:off x="8157775" y="3113080"/>
            <a:ext cx="812675" cy="0"/>
          </a:xfrm>
          <a:prstGeom prst="line">
            <a:avLst/>
          </a:prstGeom>
          <a:noFill/>
          <a:ln w="57150">
            <a:solidFill>
              <a:srgbClr val="3FA6FF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endParaRPr lang="zh-CN" altLang="en-US" sz="379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06" name="Line 7"/>
          <p:cNvSpPr>
            <a:spLocks noChangeShapeType="1"/>
          </p:cNvSpPr>
          <p:nvPr/>
        </p:nvSpPr>
        <p:spPr bwMode="auto">
          <a:xfrm flipH="1">
            <a:off x="6265651" y="2407284"/>
            <a:ext cx="1046744" cy="0"/>
          </a:xfrm>
          <a:prstGeom prst="line">
            <a:avLst/>
          </a:prstGeom>
          <a:noFill/>
          <a:ln w="57150">
            <a:solidFill>
              <a:srgbClr val="FF66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endParaRPr lang="zh-CN" altLang="en-US" sz="3790">
              <a:solidFill>
                <a:schemeClr val="bg2">
                  <a:lumMod val="75000"/>
                </a:schemeClr>
              </a:solidFill>
            </a:endParaRPr>
          </a:p>
        </p:txBody>
      </p:sp>
      <p:grpSp>
        <p:nvGrpSpPr>
          <p:cNvPr id="208" name="组合 207"/>
          <p:cNvGrpSpPr/>
          <p:nvPr/>
        </p:nvGrpSpPr>
        <p:grpSpPr>
          <a:xfrm>
            <a:off x="10893964" y="4310071"/>
            <a:ext cx="816009" cy="383918"/>
            <a:chOff x="11489717" y="4545579"/>
            <a:chExt cx="860634" cy="404913"/>
          </a:xfrm>
        </p:grpSpPr>
        <p:cxnSp>
          <p:nvCxnSpPr>
            <p:cNvPr id="209" name="直接箭头连接符 208"/>
            <p:cNvCxnSpPr/>
            <p:nvPr/>
          </p:nvCxnSpPr>
          <p:spPr>
            <a:xfrm flipH="1">
              <a:off x="11489717" y="4605726"/>
              <a:ext cx="544260" cy="0"/>
            </a:xfrm>
            <a:prstGeom prst="straightConnector1">
              <a:avLst/>
            </a:prstGeom>
            <a:noFill/>
            <a:ln w="28575">
              <a:solidFill>
                <a:srgbClr val="0066FF"/>
              </a:solidFill>
              <a:round/>
              <a:headEnd w="lg" len="lg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10" name="Text Box 31"/>
            <p:cNvSpPr txBox="1">
              <a:spLocks noChangeArrowheads="1"/>
            </p:cNvSpPr>
            <p:nvPr/>
          </p:nvSpPr>
          <p:spPr bwMode="auto">
            <a:xfrm>
              <a:off x="11548583" y="4545579"/>
              <a:ext cx="801768" cy="4049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699" tIns="43349" rIns="86699" bIns="43349" numCol="1" anchor="t" anchorCtr="0" compatLnSpc="1"/>
            <a:lstStyle/>
            <a:p>
              <a:pPr defTabSz="866775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515" dirty="0">
                  <a:solidFill>
                    <a:srgbClr val="0066FF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R0</a:t>
              </a:r>
              <a:r>
                <a:rPr lang="en-US" altLang="zh-CN" sz="1515" baseline="-25000" dirty="0">
                  <a:solidFill>
                    <a:srgbClr val="0066FF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out</a:t>
              </a:r>
              <a:endParaRPr lang="en-US" altLang="zh-CN" sz="3790" baseline="-25000" dirty="0">
                <a:solidFill>
                  <a:srgbClr val="0066FF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</p:grpSp>
      <p:grpSp>
        <p:nvGrpSpPr>
          <p:cNvPr id="211" name="组合 210"/>
          <p:cNvGrpSpPr/>
          <p:nvPr/>
        </p:nvGrpSpPr>
        <p:grpSpPr>
          <a:xfrm>
            <a:off x="7983031" y="2686006"/>
            <a:ext cx="742918" cy="383918"/>
            <a:chOff x="3476253" y="3184726"/>
            <a:chExt cx="783546" cy="404913"/>
          </a:xfrm>
        </p:grpSpPr>
        <p:sp>
          <p:nvSpPr>
            <p:cNvPr id="212" name="Text Box 49"/>
            <p:cNvSpPr txBox="1">
              <a:spLocks noChangeArrowheads="1"/>
            </p:cNvSpPr>
            <p:nvPr/>
          </p:nvSpPr>
          <p:spPr bwMode="auto">
            <a:xfrm>
              <a:off x="3480879" y="3184726"/>
              <a:ext cx="778920" cy="4049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699" tIns="43349" rIns="86699" bIns="43349" numCol="1" anchor="t" anchorCtr="0" compatLnSpc="1"/>
            <a:lstStyle/>
            <a:p>
              <a:pPr defTabSz="866775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515" dirty="0" err="1">
                  <a:solidFill>
                    <a:srgbClr val="0066FF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DR</a:t>
              </a:r>
              <a:r>
                <a:rPr lang="en-US" altLang="zh-CN" sz="1515" baseline="-25000" dirty="0" err="1">
                  <a:solidFill>
                    <a:srgbClr val="0066FF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in</a:t>
              </a:r>
              <a:endParaRPr lang="en-US" altLang="zh-CN" sz="3790" baseline="-25000" dirty="0">
                <a:solidFill>
                  <a:srgbClr val="0066FF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cxnSp>
          <p:nvCxnSpPr>
            <p:cNvPr id="213" name="直接箭头连接符 212"/>
            <p:cNvCxnSpPr/>
            <p:nvPr/>
          </p:nvCxnSpPr>
          <p:spPr>
            <a:xfrm>
              <a:off x="3476253" y="3220508"/>
              <a:ext cx="0" cy="291792"/>
            </a:xfrm>
            <a:prstGeom prst="straightConnector1">
              <a:avLst/>
            </a:prstGeom>
            <a:noFill/>
            <a:ln w="28575">
              <a:solidFill>
                <a:srgbClr val="0066FF"/>
              </a:solidFill>
              <a:round/>
              <a:headEnd w="lg" len="lg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214" name="Rectangle 129"/>
          <p:cNvSpPr>
            <a:spLocks noChangeArrowheads="1"/>
          </p:cNvSpPr>
          <p:nvPr/>
        </p:nvSpPr>
        <p:spPr bwMode="auto">
          <a:xfrm>
            <a:off x="5432028" y="2161975"/>
            <a:ext cx="810414" cy="1491370"/>
          </a:xfrm>
          <a:prstGeom prst="rect">
            <a:avLst/>
          </a:prstGeom>
          <a:solidFill>
            <a:srgbClr val="FFC000"/>
          </a:solidFill>
          <a:ln w="28575">
            <a:solidFill>
              <a:srgbClr val="000000"/>
            </a:solidFill>
            <a:miter lim="800000"/>
          </a:ln>
        </p:spPr>
        <p:txBody>
          <a:bodyPr vert="horz" wrap="square" lIns="86699" tIns="43349" rIns="86699" bIns="43349" numCol="1" anchor="ctr" anchorCtr="1" compatLnSpc="1"/>
          <a:lstStyle/>
          <a:p>
            <a:pPr algn="ctr" defTabSz="866775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515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MEM</a:t>
            </a:r>
            <a:endParaRPr lang="en-US" altLang="zh-CN" sz="3790" dirty="0"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grpSp>
        <p:nvGrpSpPr>
          <p:cNvPr id="215" name="组合 214"/>
          <p:cNvGrpSpPr/>
          <p:nvPr/>
        </p:nvGrpSpPr>
        <p:grpSpPr>
          <a:xfrm>
            <a:off x="6251962" y="3030264"/>
            <a:ext cx="1064807" cy="224498"/>
            <a:chOff x="660658" y="4152207"/>
            <a:chExt cx="1123039" cy="236775"/>
          </a:xfrm>
        </p:grpSpPr>
        <p:cxnSp>
          <p:nvCxnSpPr>
            <p:cNvPr id="216" name="直接连接符 215"/>
            <p:cNvCxnSpPr/>
            <p:nvPr/>
          </p:nvCxnSpPr>
          <p:spPr>
            <a:xfrm flipH="1">
              <a:off x="660658" y="4233051"/>
              <a:ext cx="1103989" cy="0"/>
            </a:xfrm>
            <a:prstGeom prst="line">
              <a:avLst/>
            </a:prstGeom>
            <a:noFill/>
            <a:ln w="57150">
              <a:solidFill>
                <a:srgbClr val="FFC000"/>
              </a:solidFill>
              <a:rou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17" name="等腰三角形 216"/>
            <p:cNvSpPr/>
            <p:nvPr/>
          </p:nvSpPr>
          <p:spPr>
            <a:xfrm rot="16200000">
              <a:off x="1111269" y="4157410"/>
              <a:ext cx="159131" cy="148725"/>
            </a:xfrm>
            <a:prstGeom prst="triangle">
              <a:avLst/>
            </a:prstGeom>
            <a:solidFill>
              <a:schemeClr val="bg1"/>
            </a:solidFill>
            <a:ln w="28575">
              <a:solidFill>
                <a:srgbClr val="FFC000"/>
              </a:solidFill>
              <a:round/>
              <a:tailEnd type="triangle" w="lg" len="lg"/>
            </a:ln>
          </p:spPr>
          <p:txBody>
            <a:bodyPr vert="horz" wrap="square" lIns="86699" tIns="43349" rIns="86699" bIns="43349" numCol="1" anchor="t" anchorCtr="0" compatLnSpc="1"/>
            <a:lstStyle/>
            <a:p>
              <a:pPr algn="ctr"/>
              <a:endParaRPr lang="zh-CN" altLang="en-US" sz="3790">
                <a:solidFill>
                  <a:schemeClr val="bg2">
                    <a:lumMod val="75000"/>
                  </a:schemeClr>
                </a:solidFill>
              </a:endParaRPr>
            </a:p>
          </p:txBody>
        </p:sp>
        <p:sp>
          <p:nvSpPr>
            <p:cNvPr id="218" name="Line 7"/>
            <p:cNvSpPr>
              <a:spLocks noChangeShapeType="1"/>
            </p:cNvSpPr>
            <p:nvPr/>
          </p:nvSpPr>
          <p:spPr bwMode="auto">
            <a:xfrm>
              <a:off x="679709" y="4388982"/>
              <a:ext cx="1103988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6699" tIns="43349" rIns="86699" bIns="43349" numCol="1" anchor="t" anchorCtr="0" compatLnSpc="1"/>
            <a:lstStyle/>
            <a:p>
              <a:endParaRPr lang="zh-CN" altLang="en-US" sz="379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219" name="组合 218"/>
          <p:cNvGrpSpPr/>
          <p:nvPr/>
        </p:nvGrpSpPr>
        <p:grpSpPr>
          <a:xfrm>
            <a:off x="6655669" y="2694537"/>
            <a:ext cx="851967" cy="383918"/>
            <a:chOff x="3371808" y="3172353"/>
            <a:chExt cx="898559" cy="404913"/>
          </a:xfrm>
        </p:grpSpPr>
        <p:sp>
          <p:nvSpPr>
            <p:cNvPr id="220" name="Text Box 9"/>
            <p:cNvSpPr txBox="1">
              <a:spLocks noChangeArrowheads="1"/>
            </p:cNvSpPr>
            <p:nvPr/>
          </p:nvSpPr>
          <p:spPr bwMode="auto">
            <a:xfrm>
              <a:off x="3371808" y="3172353"/>
              <a:ext cx="898559" cy="4049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699" tIns="43349" rIns="86699" bIns="43349" numCol="1" anchor="t" anchorCtr="0" compatLnSpc="1"/>
            <a:lstStyle/>
            <a:p>
              <a:pPr defTabSz="866775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515" dirty="0" err="1">
                  <a:solidFill>
                    <a:srgbClr val="0066FF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DRE</a:t>
              </a:r>
              <a:r>
                <a:rPr lang="en-US" altLang="zh-CN" sz="1515" baseline="-25000" dirty="0" err="1">
                  <a:solidFill>
                    <a:srgbClr val="0066FF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out</a:t>
              </a:r>
              <a:endParaRPr lang="en-US" altLang="zh-CN" sz="3790" baseline="-25000" dirty="0">
                <a:solidFill>
                  <a:srgbClr val="0066FF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cxnSp>
          <p:nvCxnSpPr>
            <p:cNvPr id="221" name="直接箭头连接符 220"/>
            <p:cNvCxnSpPr/>
            <p:nvPr/>
          </p:nvCxnSpPr>
          <p:spPr>
            <a:xfrm>
              <a:off x="4234191" y="3190818"/>
              <a:ext cx="0" cy="291792"/>
            </a:xfrm>
            <a:prstGeom prst="straightConnector1">
              <a:avLst/>
            </a:prstGeom>
            <a:noFill/>
            <a:ln w="28575">
              <a:solidFill>
                <a:srgbClr val="0066FF"/>
              </a:solidFill>
              <a:round/>
              <a:headEnd w="lg" len="lg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222" name="组合 221"/>
          <p:cNvGrpSpPr/>
          <p:nvPr/>
        </p:nvGrpSpPr>
        <p:grpSpPr>
          <a:xfrm>
            <a:off x="5260670" y="1476394"/>
            <a:ext cx="726141" cy="670238"/>
            <a:chOff x="4583301" y="2086913"/>
            <a:chExt cx="765852" cy="706892"/>
          </a:xfrm>
        </p:grpSpPr>
        <p:sp>
          <p:nvSpPr>
            <p:cNvPr id="223" name="Text Box 125"/>
            <p:cNvSpPr txBox="1">
              <a:spLocks noChangeArrowheads="1"/>
            </p:cNvSpPr>
            <p:nvPr/>
          </p:nvSpPr>
          <p:spPr bwMode="auto">
            <a:xfrm>
              <a:off x="4585812" y="2094448"/>
              <a:ext cx="763341" cy="4204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699" tIns="43349" rIns="86699" bIns="43349" numCol="1" anchor="t" anchorCtr="0" compatLnSpc="1"/>
            <a:lstStyle/>
            <a:p>
              <a:pPr defTabSz="866775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515" b="1" dirty="0">
                  <a:solidFill>
                    <a:schemeClr val="accent5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W</a:t>
              </a:r>
              <a:r>
                <a:rPr lang="en-US" altLang="zh-CN" sz="1515" dirty="0">
                  <a:solidFill>
                    <a:schemeClr val="accent5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rite</a:t>
              </a:r>
              <a:endParaRPr lang="en-US" altLang="zh-CN" sz="3790" dirty="0">
                <a:solidFill>
                  <a:schemeClr val="accent5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224" name="Line 127"/>
            <p:cNvSpPr>
              <a:spLocks noChangeShapeType="1"/>
            </p:cNvSpPr>
            <p:nvPr/>
          </p:nvSpPr>
          <p:spPr bwMode="auto">
            <a:xfrm>
              <a:off x="5008844" y="2445565"/>
              <a:ext cx="0" cy="348240"/>
            </a:xfrm>
            <a:prstGeom prst="line">
              <a:avLst/>
            </a:prstGeom>
            <a:noFill/>
            <a:ln w="28575">
              <a:solidFill>
                <a:srgbClr val="0066FF"/>
              </a:solidFill>
              <a:round/>
              <a:headEnd w="lg" len="lg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6699" tIns="43349" rIns="86699" bIns="43349" numCol="1" anchor="t" anchorCtr="0" compatLnSpc="1"/>
            <a:lstStyle/>
            <a:p>
              <a:endParaRPr lang="zh-CN" altLang="en-US" sz="3790">
                <a:solidFill>
                  <a:schemeClr val="accent5"/>
                </a:solidFill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225" name="Text Box 125"/>
            <p:cNvSpPr txBox="1">
              <a:spLocks noChangeArrowheads="1"/>
            </p:cNvSpPr>
            <p:nvPr/>
          </p:nvSpPr>
          <p:spPr bwMode="auto">
            <a:xfrm>
              <a:off x="4583301" y="2086913"/>
              <a:ext cx="763341" cy="4204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699" tIns="43349" rIns="86699" bIns="43349" numCol="1" anchor="t" anchorCtr="0" compatLnSpc="1"/>
            <a:lstStyle/>
            <a:p>
              <a:pPr defTabSz="866775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515" b="1" dirty="0">
                  <a:solidFill>
                    <a:srgbClr val="0066FF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W</a:t>
              </a:r>
              <a:r>
                <a:rPr lang="en-US" altLang="zh-CN" sz="1515" dirty="0">
                  <a:solidFill>
                    <a:srgbClr val="0066FF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rite</a:t>
              </a:r>
              <a:endParaRPr lang="en-US" altLang="zh-CN" sz="3790" dirty="0">
                <a:solidFill>
                  <a:srgbClr val="0066FF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</p:grpSp>
      <p:sp>
        <p:nvSpPr>
          <p:cNvPr id="226" name="矩形 225"/>
          <p:cNvSpPr/>
          <p:nvPr/>
        </p:nvSpPr>
        <p:spPr>
          <a:xfrm>
            <a:off x="6807348" y="2451332"/>
            <a:ext cx="537327" cy="3657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700">
              <a:lnSpc>
                <a:spcPts val="1975"/>
              </a:lnSpc>
            </a:pPr>
            <a:r>
              <a:rPr lang="zh-CN" altLang="en-US" sz="2655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Black" panose="020B0A02040204020203" pitchFamily="34" charset="0"/>
              </a:rPr>
              <a:t>①</a:t>
            </a:r>
          </a:p>
        </p:txBody>
      </p:sp>
      <p:sp>
        <p:nvSpPr>
          <p:cNvPr id="227" name="矩形 226"/>
          <p:cNvSpPr/>
          <p:nvPr/>
        </p:nvSpPr>
        <p:spPr>
          <a:xfrm>
            <a:off x="8405171" y="2762243"/>
            <a:ext cx="537327" cy="3657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700">
              <a:lnSpc>
                <a:spcPts val="1975"/>
              </a:lnSpc>
            </a:pPr>
            <a:r>
              <a:rPr lang="zh-CN" altLang="en-US" sz="2655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Black" panose="020B0A02040204020203" pitchFamily="34" charset="0"/>
              </a:rPr>
              <a:t>②</a:t>
            </a:r>
          </a:p>
        </p:txBody>
      </p:sp>
      <p:sp>
        <p:nvSpPr>
          <p:cNvPr id="228" name="矩形 227"/>
          <p:cNvSpPr/>
          <p:nvPr/>
        </p:nvSpPr>
        <p:spPr>
          <a:xfrm>
            <a:off x="5064156" y="1802799"/>
            <a:ext cx="537327" cy="3657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700">
              <a:lnSpc>
                <a:spcPts val="1975"/>
              </a:lnSpc>
            </a:pPr>
            <a:r>
              <a:rPr lang="zh-CN" altLang="en-US" sz="2655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Black" panose="020B0A02040204020203" pitchFamily="34" charset="0"/>
              </a:rPr>
              <a:t>③</a:t>
            </a:r>
          </a:p>
        </p:txBody>
      </p:sp>
      <p:sp>
        <p:nvSpPr>
          <p:cNvPr id="229" name="矩形 228"/>
          <p:cNvSpPr/>
          <p:nvPr/>
        </p:nvSpPr>
        <p:spPr>
          <a:xfrm>
            <a:off x="898060" y="1257283"/>
            <a:ext cx="3451586" cy="5592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>
              <a:spcBef>
                <a:spcPts val="570"/>
              </a:spcBef>
              <a:spcAft>
                <a:spcPts val="570"/>
              </a:spcAft>
            </a:pPr>
            <a:r>
              <a:rPr lang="en-US" altLang="zh-CN" sz="3035" b="1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Arial" panose="020B0604020202020204" pitchFamily="34" charset="0"/>
              </a:rPr>
              <a:t>STORE R0,(R2)</a:t>
            </a:r>
          </a:p>
        </p:txBody>
      </p:sp>
      <p:sp>
        <p:nvSpPr>
          <p:cNvPr id="230" name="圆角矩形 229"/>
          <p:cNvSpPr/>
          <p:nvPr/>
        </p:nvSpPr>
        <p:spPr bwMode="auto">
          <a:xfrm>
            <a:off x="303926" y="4317165"/>
            <a:ext cx="5866915" cy="428876"/>
          </a:xfrm>
          <a:prstGeom prst="roundRect">
            <a:avLst/>
          </a:prstGeom>
          <a:noFill/>
          <a:ln w="57150">
            <a:solidFill>
              <a:srgbClr val="FF66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86699" tIns="43349" rIns="86699" bIns="43349" numCol="1" rtlCol="0" anchor="t" anchorCtr="0" compatLnSpc="1"/>
          <a:lstStyle/>
          <a:p>
            <a:pPr algn="ctr"/>
            <a:endParaRPr lang="zh-CN" altLang="en-US" sz="3790">
              <a:solidFill>
                <a:srgbClr val="C00000"/>
              </a:solidFill>
            </a:endParaRPr>
          </a:p>
        </p:txBody>
      </p:sp>
      <p:sp>
        <p:nvSpPr>
          <p:cNvPr id="207" name="上下箭头 206"/>
          <p:cNvSpPr/>
          <p:nvPr/>
        </p:nvSpPr>
        <p:spPr>
          <a:xfrm>
            <a:off x="8936526" y="1288568"/>
            <a:ext cx="177326" cy="4934647"/>
          </a:xfrm>
          <a:prstGeom prst="upDownArrow">
            <a:avLst/>
          </a:prstGeom>
          <a:solidFill>
            <a:srgbClr val="3FA6FF"/>
          </a:solidFill>
          <a:ln w="19050">
            <a:solidFill>
              <a:srgbClr val="000000"/>
            </a:solidFill>
            <a:miter lim="800000"/>
          </a:ln>
        </p:spPr>
        <p:txBody>
          <a:bodyPr vert="eaVert" wrap="square" lIns="86699" tIns="43349" rIns="86699" bIns="43349" numCol="1" anchor="t" anchorCtr="0" compatLnSpc="1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3790">
              <a:solidFill>
                <a:schemeClr val="bg2">
                  <a:lumMod val="75000"/>
                </a:schemeClr>
              </a:solidFill>
              <a:latin typeface="Arial" panose="020B0604020202020204" pitchFamily="34" charset="0"/>
            </a:endParaRPr>
          </a:p>
        </p:txBody>
      </p:sp>
      <p:pic>
        <p:nvPicPr>
          <p:cNvPr id="114" name="图片 1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265" y="1964690"/>
            <a:ext cx="3562350" cy="6159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repeatCount="2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2" repeatCount="2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10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10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500"/>
                            </p:stCondLst>
                            <p:childTnLst>
                              <p:par>
                                <p:cTn id="3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10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4500"/>
                            </p:stCondLst>
                            <p:childTnLst>
                              <p:par>
                                <p:cTn id="3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500"/>
                            </p:stCondLst>
                            <p:childTnLst>
                              <p:par>
                                <p:cTn id="37" presetID="35" presetClass="emph" presetSubtype="0" repeatCount="3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8" dur="10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500"/>
                            </p:stCondLst>
                            <p:childTnLst>
                              <p:par>
                                <p:cTn id="40" presetID="22" presetClass="entr" presetSubtype="2" repeatCount="2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6000"/>
                            </p:stCondLst>
                            <p:childTnLst>
                              <p:par>
                                <p:cTn id="4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10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pat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1.85185E-6 L -4.79167E-6 0.06991 " pathEditMode="relative" rAng="0" ptsTypes="AA">
                                      <p:cBhvr>
                                        <p:cTn id="50" dur="10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4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9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00"/>
                            </p:stCondLst>
                            <p:childTnLst>
                              <p:par>
                                <p:cTn id="6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3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500"/>
                            </p:stCondLst>
                            <p:childTnLst>
                              <p:par>
                                <p:cTn id="6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000"/>
                            </p:stCondLst>
                            <p:childTnLst>
                              <p:par>
                                <p:cTn id="6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1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2500"/>
                            </p:stCondLst>
                            <p:childTnLst>
                              <p:par>
                                <p:cTn id="7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3000"/>
                            </p:stCondLst>
                            <p:childTnLst>
                              <p:par>
                                <p:cTn id="7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3000"/>
                            </p:stCondLst>
                            <p:childTnLst>
                              <p:par>
                                <p:cTn id="80" presetID="35" presetClass="emph" presetSubtype="0" repeatCount="3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1" dur="10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4000"/>
                            </p:stCondLst>
                            <p:childTnLst>
                              <p:par>
                                <p:cTn id="8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5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42" presetClass="pat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0.06991 L -4.79167E-6 0.1368 " pathEditMode="relative" rAng="0" ptsTypes="AA">
                                      <p:cBhvr>
                                        <p:cTn id="89" dur="10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33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1" repeatCount="3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4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500"/>
                            </p:stCondLst>
                            <p:childTnLst>
                              <p:par>
                                <p:cTn id="9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8" dur="10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1500"/>
                            </p:stCondLst>
                            <p:childTnLst>
                              <p:par>
                                <p:cTn id="100" presetID="22" presetClass="entr" presetSubtype="1" repeatCount="3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2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2000"/>
                            </p:stCondLst>
                            <p:childTnLst>
                              <p:par>
                                <p:cTn id="10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2000"/>
                            </p:stCondLst>
                            <p:childTnLst>
                              <p:par>
                                <p:cTn id="107" presetID="35" presetClass="emph" presetSubtype="0" repeatCount="3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8" dur="10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3000"/>
                            </p:stCondLst>
                            <p:childTnLst>
                              <p:par>
                                <p:cTn id="11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2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6" grpId="0"/>
      <p:bldP spid="187" grpId="0" animBg="1"/>
      <p:bldP spid="191" grpId="0" animBg="1"/>
      <p:bldP spid="192" grpId="0" animBg="1"/>
      <p:bldP spid="193" grpId="0" animBg="1"/>
      <p:bldP spid="200" grpId="0" animBg="1"/>
      <p:bldP spid="204" grpId="0" animBg="1"/>
      <p:bldP spid="205" grpId="0" animBg="1"/>
      <p:bldP spid="206" grpId="0" animBg="1"/>
      <p:bldP spid="214" grpId="0" animBg="1"/>
      <p:bldP spid="226" grpId="0"/>
      <p:bldP spid="226" grpId="1"/>
      <p:bldP spid="227" grpId="0"/>
      <p:bldP spid="227" grpId="1"/>
      <p:bldP spid="228" grpId="0"/>
      <p:bldP spid="228" grpId="1"/>
      <p:bldP spid="230" grpId="0" animBg="1"/>
      <p:bldP spid="230" grpId="1" animBg="1"/>
      <p:bldP spid="207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单总线结构</a:t>
            </a:r>
            <a:r>
              <a:rPr lang="en-US" altLang="zh-CN" dirty="0"/>
              <a:t>CPU  </a:t>
            </a:r>
            <a:r>
              <a:rPr lang="zh-CN" altLang="en-US" dirty="0"/>
              <a:t>  </a:t>
            </a:r>
            <a:r>
              <a:rPr lang="en-US" altLang="zh-CN" dirty="0"/>
              <a:t>JMP</a:t>
            </a:r>
            <a:r>
              <a:rPr lang="zh-CN" altLang="en-US" dirty="0"/>
              <a:t>指令执行数据通路</a:t>
            </a:r>
          </a:p>
        </p:txBody>
      </p:sp>
      <p:sp>
        <p:nvSpPr>
          <p:cNvPr id="3" name="Rectangle 115"/>
          <p:cNvSpPr>
            <a:spLocks noChangeArrowheads="1"/>
          </p:cNvSpPr>
          <p:nvPr/>
        </p:nvSpPr>
        <p:spPr bwMode="auto">
          <a:xfrm>
            <a:off x="10161217" y="1518495"/>
            <a:ext cx="1285044" cy="5897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pPr defTabSz="866775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705" dirty="0">
                <a:solidFill>
                  <a:schemeClr val="bg2">
                    <a:lumMod val="7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…</a:t>
            </a:r>
            <a:endParaRPr lang="en-US" altLang="zh-CN" sz="3790" dirty="0">
              <a:solidFill>
                <a:schemeClr val="bg2">
                  <a:lumMod val="75000"/>
                </a:schemeClr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4" name="Rectangle 110"/>
          <p:cNvSpPr>
            <a:spLocks noChangeArrowheads="1"/>
          </p:cNvSpPr>
          <p:nvPr/>
        </p:nvSpPr>
        <p:spPr bwMode="auto">
          <a:xfrm>
            <a:off x="6425821" y="1259215"/>
            <a:ext cx="5332992" cy="4982062"/>
          </a:xfrm>
          <a:prstGeom prst="rect">
            <a:avLst/>
          </a:prstGeom>
          <a:solidFill>
            <a:srgbClr val="FFFFCC"/>
          </a:solidFill>
          <a:ln w="9525">
            <a:solidFill>
              <a:schemeClr val="accent1">
                <a:lumMod val="50000"/>
              </a:schemeClr>
            </a:solidFill>
            <a:prstDash val="dash"/>
            <a:miter lim="800000"/>
          </a:ln>
        </p:spPr>
        <p:txBody>
          <a:bodyPr vert="horz" wrap="square" lIns="86699" tIns="43349" rIns="86699" bIns="43349" numCol="1" anchor="t" anchorCtr="0" compatLnSpc="1"/>
          <a:lstStyle/>
          <a:p>
            <a:endParaRPr lang="zh-CN" altLang="en-US" sz="3790"/>
          </a:p>
        </p:txBody>
      </p:sp>
      <p:sp>
        <p:nvSpPr>
          <p:cNvPr id="5" name="Text Box 109"/>
          <p:cNvSpPr txBox="1">
            <a:spLocks noChangeArrowheads="1"/>
          </p:cNvSpPr>
          <p:nvPr/>
        </p:nvSpPr>
        <p:spPr bwMode="auto">
          <a:xfrm>
            <a:off x="8370910" y="1211447"/>
            <a:ext cx="758321" cy="3225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pPr defTabSz="866775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1515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总线</a:t>
            </a:r>
            <a:endParaRPr lang="zh-CN" altLang="en-US" sz="379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Rectangle 104"/>
          <p:cNvSpPr>
            <a:spLocks noChangeArrowheads="1"/>
          </p:cNvSpPr>
          <p:nvPr/>
        </p:nvSpPr>
        <p:spPr bwMode="auto">
          <a:xfrm>
            <a:off x="9810262" y="5529553"/>
            <a:ext cx="1077271" cy="40459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705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R2</a:t>
            </a:r>
          </a:p>
        </p:txBody>
      </p:sp>
      <p:sp>
        <p:nvSpPr>
          <p:cNvPr id="7" name="Rectangle 129"/>
          <p:cNvSpPr>
            <a:spLocks noChangeArrowheads="1"/>
          </p:cNvSpPr>
          <p:nvPr/>
        </p:nvSpPr>
        <p:spPr bwMode="auto">
          <a:xfrm>
            <a:off x="5437174" y="2159943"/>
            <a:ext cx="810414" cy="1491370"/>
          </a:xfrm>
          <a:prstGeom prst="rect">
            <a:avLst/>
          </a:prstGeom>
          <a:solidFill>
            <a:srgbClr val="00B050"/>
          </a:solidFill>
          <a:ln w="28575">
            <a:solidFill>
              <a:srgbClr val="000000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86699" tIns="43349" rIns="86699" bIns="43349" numCol="1" anchor="ctr" anchorCtr="1" compatLnSpc="1"/>
          <a:lstStyle/>
          <a:p>
            <a:pPr algn="ctr" defTabSz="866775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515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MEM</a:t>
            </a:r>
            <a:endParaRPr lang="en-US" altLang="zh-CN" sz="3790" dirty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8" name="任意多边形: 形状 296"/>
          <p:cNvSpPr/>
          <p:nvPr/>
        </p:nvSpPr>
        <p:spPr>
          <a:xfrm rot="5400000">
            <a:off x="7177973" y="4054462"/>
            <a:ext cx="459202" cy="1265333"/>
          </a:xfrm>
          <a:custGeom>
            <a:avLst/>
            <a:gdLst>
              <a:gd name="connsiteX0" fmla="*/ 0 w 375612"/>
              <a:gd name="connsiteY0" fmla="*/ 0 h 683490"/>
              <a:gd name="connsiteX1" fmla="*/ 375612 w 375612"/>
              <a:gd name="connsiteY1" fmla="*/ 237066 h 683490"/>
              <a:gd name="connsiteX2" fmla="*/ 375612 w 375612"/>
              <a:gd name="connsiteY2" fmla="*/ 467975 h 683490"/>
              <a:gd name="connsiteX3" fmla="*/ 6157 w 375612"/>
              <a:gd name="connsiteY3" fmla="*/ 683490 h 683490"/>
              <a:gd name="connsiteX4" fmla="*/ 6157 w 375612"/>
              <a:gd name="connsiteY4" fmla="*/ 406400 h 683490"/>
              <a:gd name="connsiteX5" fmla="*/ 70812 w 375612"/>
              <a:gd name="connsiteY5" fmla="*/ 341745 h 683490"/>
              <a:gd name="connsiteX6" fmla="*/ 9236 w 375612"/>
              <a:gd name="connsiteY6" fmla="*/ 280169 h 683490"/>
              <a:gd name="connsiteX7" fmla="*/ 0 w 375612"/>
              <a:gd name="connsiteY7" fmla="*/ 0 h 683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5612" h="683490">
                <a:moveTo>
                  <a:pt x="0" y="0"/>
                </a:moveTo>
                <a:lnTo>
                  <a:pt x="375612" y="237066"/>
                </a:lnTo>
                <a:lnTo>
                  <a:pt x="375612" y="467975"/>
                </a:lnTo>
                <a:lnTo>
                  <a:pt x="6157" y="683490"/>
                </a:lnTo>
                <a:lnTo>
                  <a:pt x="6157" y="406400"/>
                </a:lnTo>
                <a:lnTo>
                  <a:pt x="70812" y="341745"/>
                </a:lnTo>
                <a:lnTo>
                  <a:pt x="9236" y="280169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5" dirty="0">
              <a:solidFill>
                <a:schemeClr val="tx1"/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9" name="Rectangle 104"/>
          <p:cNvSpPr>
            <a:spLocks noChangeArrowheads="1"/>
          </p:cNvSpPr>
          <p:nvPr/>
        </p:nvSpPr>
        <p:spPr bwMode="auto">
          <a:xfrm>
            <a:off x="9810262" y="4806475"/>
            <a:ext cx="1077271" cy="40459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705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R1</a:t>
            </a:r>
          </a:p>
        </p:txBody>
      </p:sp>
      <p:sp>
        <p:nvSpPr>
          <p:cNvPr id="10" name="Rectangle 104"/>
          <p:cNvSpPr>
            <a:spLocks noChangeArrowheads="1"/>
          </p:cNvSpPr>
          <p:nvPr/>
        </p:nvSpPr>
        <p:spPr bwMode="auto">
          <a:xfrm>
            <a:off x="9810262" y="4083398"/>
            <a:ext cx="1077271" cy="40459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705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R0</a:t>
            </a:r>
          </a:p>
        </p:txBody>
      </p:sp>
      <p:sp>
        <p:nvSpPr>
          <p:cNvPr id="11" name="Rectangle 104"/>
          <p:cNvSpPr>
            <a:spLocks noChangeArrowheads="1"/>
          </p:cNvSpPr>
          <p:nvPr/>
        </p:nvSpPr>
        <p:spPr bwMode="auto">
          <a:xfrm>
            <a:off x="9810262" y="3360320"/>
            <a:ext cx="1077271" cy="40459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705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IR</a:t>
            </a:r>
          </a:p>
        </p:txBody>
      </p:sp>
      <p:sp>
        <p:nvSpPr>
          <p:cNvPr id="12" name="Rectangle 104"/>
          <p:cNvSpPr>
            <a:spLocks noChangeArrowheads="1"/>
          </p:cNvSpPr>
          <p:nvPr/>
        </p:nvSpPr>
        <p:spPr bwMode="auto">
          <a:xfrm>
            <a:off x="9567039" y="2646736"/>
            <a:ext cx="602150" cy="40459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40" b="1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ID</a:t>
            </a:r>
          </a:p>
        </p:txBody>
      </p:sp>
      <p:sp>
        <p:nvSpPr>
          <p:cNvPr id="13" name="Rectangle 104"/>
          <p:cNvSpPr>
            <a:spLocks noChangeArrowheads="1"/>
          </p:cNvSpPr>
          <p:nvPr/>
        </p:nvSpPr>
        <p:spPr bwMode="auto">
          <a:xfrm>
            <a:off x="9573556" y="1914742"/>
            <a:ext cx="1550066" cy="40459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40" b="1" dirty="0">
                <a:solidFill>
                  <a:schemeClr val="tx1"/>
                </a:solidFill>
                <a:latin typeface="Segoe UI Black" panose="020B0A02040204020203" pitchFamily="34" charset="0"/>
                <a:ea typeface="微软雅黑" panose="020B0503020204020204" pitchFamily="34" charset="-122"/>
                <a:cs typeface="Segoe UI Black" panose="020B0A02040204020203" pitchFamily="34" charset="0"/>
              </a:rPr>
              <a:t>操作控制器</a:t>
            </a:r>
            <a:endParaRPr lang="en-US" altLang="zh-CN" sz="1140" b="1" dirty="0">
              <a:solidFill>
                <a:schemeClr val="tx1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7100568" y="4507742"/>
            <a:ext cx="628698" cy="3550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705" b="1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ALU</a:t>
            </a:r>
            <a:endParaRPr lang="zh-CN" altLang="en-US" sz="1705" b="1" dirty="0"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15" name="Line 7"/>
          <p:cNvSpPr>
            <a:spLocks noChangeShapeType="1"/>
          </p:cNvSpPr>
          <p:nvPr/>
        </p:nvSpPr>
        <p:spPr bwMode="auto">
          <a:xfrm>
            <a:off x="9074688" y="3501775"/>
            <a:ext cx="728681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endParaRPr lang="zh-CN" altLang="en-US" sz="3790">
              <a:solidFill>
                <a:schemeClr val="bg2">
                  <a:lumMod val="75000"/>
                </a:schemeClr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cxnSp>
        <p:nvCxnSpPr>
          <p:cNvPr id="16" name="直接连接符 15"/>
          <p:cNvCxnSpPr/>
          <p:nvPr/>
        </p:nvCxnSpPr>
        <p:spPr>
          <a:xfrm flipH="1">
            <a:off x="9074689" y="3666466"/>
            <a:ext cx="728683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7" name="等腰三角形 16"/>
          <p:cNvSpPr/>
          <p:nvPr/>
        </p:nvSpPr>
        <p:spPr>
          <a:xfrm rot="16200000">
            <a:off x="9336372" y="3595960"/>
            <a:ext cx="150880" cy="141013"/>
          </a:xfrm>
          <a:prstGeom prst="triangle">
            <a:avLst/>
          </a:prstGeom>
          <a:solidFill>
            <a:schemeClr val="bg1"/>
          </a:solidFill>
          <a:ln w="19050">
            <a:solidFill>
              <a:srgbClr val="000000"/>
            </a:solidFill>
            <a:round/>
            <a:tailEnd type="triangle" w="lg" len="lg"/>
          </a:ln>
        </p:spPr>
        <p:txBody>
          <a:bodyPr vert="horz" wrap="square" lIns="86699" tIns="43349" rIns="86699" bIns="43349" numCol="1" anchor="t" anchorCtr="0" compatLnSpc="1"/>
          <a:lstStyle/>
          <a:p>
            <a:endParaRPr lang="zh-CN" altLang="en-US" sz="3790">
              <a:solidFill>
                <a:schemeClr val="bg2">
                  <a:lumMod val="75000"/>
                </a:schemeClr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18" name="Line 7"/>
          <p:cNvSpPr>
            <a:spLocks noChangeShapeType="1"/>
          </p:cNvSpPr>
          <p:nvPr/>
        </p:nvSpPr>
        <p:spPr bwMode="auto">
          <a:xfrm>
            <a:off x="9074076" y="4219142"/>
            <a:ext cx="728681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endParaRPr lang="zh-CN" altLang="en-US" sz="3790">
              <a:solidFill>
                <a:schemeClr val="bg2">
                  <a:lumMod val="75000"/>
                </a:schemeClr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cxnSp>
        <p:nvCxnSpPr>
          <p:cNvPr id="19" name="直接连接符 18"/>
          <p:cNvCxnSpPr/>
          <p:nvPr/>
        </p:nvCxnSpPr>
        <p:spPr>
          <a:xfrm flipH="1">
            <a:off x="9074078" y="4383834"/>
            <a:ext cx="728683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0" name="等腰三角形 19"/>
          <p:cNvSpPr/>
          <p:nvPr/>
        </p:nvSpPr>
        <p:spPr>
          <a:xfrm rot="16200000">
            <a:off x="9335761" y="4313328"/>
            <a:ext cx="150880" cy="141013"/>
          </a:xfrm>
          <a:prstGeom prst="triangle">
            <a:avLst/>
          </a:prstGeom>
          <a:solidFill>
            <a:schemeClr val="bg1"/>
          </a:solidFill>
          <a:ln w="19050">
            <a:solidFill>
              <a:srgbClr val="000000"/>
            </a:solidFill>
            <a:round/>
            <a:tailEnd type="triangle" w="lg" len="lg"/>
          </a:ln>
        </p:spPr>
        <p:txBody>
          <a:bodyPr vert="horz" wrap="square" lIns="86699" tIns="43349" rIns="86699" bIns="43349" numCol="1" anchor="t" anchorCtr="0" compatLnSpc="1"/>
          <a:lstStyle/>
          <a:p>
            <a:pPr algn="ctr"/>
            <a:endParaRPr lang="zh-CN" altLang="en-US" sz="3790">
              <a:solidFill>
                <a:schemeClr val="bg2">
                  <a:lumMod val="75000"/>
                </a:schemeClr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cxnSp>
        <p:nvCxnSpPr>
          <p:cNvPr id="21" name="直接连接符 20"/>
          <p:cNvCxnSpPr/>
          <p:nvPr/>
        </p:nvCxnSpPr>
        <p:spPr>
          <a:xfrm flipH="1">
            <a:off x="6247589" y="3111831"/>
            <a:ext cx="1046745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2" name="等腰三角形 21"/>
          <p:cNvSpPr/>
          <p:nvPr/>
        </p:nvSpPr>
        <p:spPr>
          <a:xfrm rot="16200000">
            <a:off x="6673805" y="3032294"/>
            <a:ext cx="150880" cy="141013"/>
          </a:xfrm>
          <a:prstGeom prst="triangle">
            <a:avLst/>
          </a:prstGeom>
          <a:solidFill>
            <a:schemeClr val="bg1"/>
          </a:solidFill>
          <a:ln w="19050">
            <a:solidFill>
              <a:srgbClr val="000000"/>
            </a:solidFill>
            <a:round/>
            <a:tailEnd type="triangle" w="lg" len="lg"/>
          </a:ln>
        </p:spPr>
        <p:txBody>
          <a:bodyPr vert="horz" wrap="square" lIns="86699" tIns="43349" rIns="86699" bIns="43349" numCol="1" anchor="t" anchorCtr="0" compatLnSpc="1"/>
          <a:lstStyle/>
          <a:p>
            <a:pPr algn="ctr"/>
            <a:endParaRPr lang="zh-CN" altLang="en-US" sz="3790">
              <a:solidFill>
                <a:schemeClr val="bg2">
                  <a:lumMod val="75000"/>
                </a:schemeClr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23" name="Line 7"/>
          <p:cNvSpPr>
            <a:spLocks noChangeShapeType="1"/>
          </p:cNvSpPr>
          <p:nvPr/>
        </p:nvSpPr>
        <p:spPr bwMode="auto">
          <a:xfrm>
            <a:off x="6265651" y="3259677"/>
            <a:ext cx="1046744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endParaRPr lang="zh-CN" altLang="en-US" sz="3790">
              <a:solidFill>
                <a:schemeClr val="bg2">
                  <a:lumMod val="75000"/>
                </a:schemeClr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24" name="Line 7"/>
          <p:cNvSpPr>
            <a:spLocks noChangeShapeType="1"/>
          </p:cNvSpPr>
          <p:nvPr/>
        </p:nvSpPr>
        <p:spPr bwMode="auto">
          <a:xfrm>
            <a:off x="9074076" y="4942272"/>
            <a:ext cx="728681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endParaRPr lang="zh-CN" altLang="en-US" sz="3790">
              <a:solidFill>
                <a:schemeClr val="bg2">
                  <a:lumMod val="75000"/>
                </a:schemeClr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cxnSp>
        <p:nvCxnSpPr>
          <p:cNvPr id="25" name="直接连接符 24"/>
          <p:cNvCxnSpPr/>
          <p:nvPr/>
        </p:nvCxnSpPr>
        <p:spPr>
          <a:xfrm flipH="1">
            <a:off x="9074077" y="5106962"/>
            <a:ext cx="728683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6" name="等腰三角形 25"/>
          <p:cNvSpPr/>
          <p:nvPr/>
        </p:nvSpPr>
        <p:spPr>
          <a:xfrm rot="16200000">
            <a:off x="9335760" y="5027426"/>
            <a:ext cx="150880" cy="141013"/>
          </a:xfrm>
          <a:prstGeom prst="triangle">
            <a:avLst/>
          </a:prstGeom>
          <a:solidFill>
            <a:schemeClr val="bg1"/>
          </a:solidFill>
          <a:ln w="19050">
            <a:solidFill>
              <a:srgbClr val="000000"/>
            </a:solidFill>
            <a:round/>
            <a:tailEnd type="triangle" w="lg" len="lg"/>
          </a:ln>
        </p:spPr>
        <p:txBody>
          <a:bodyPr vert="horz" wrap="square" lIns="86699" tIns="43349" rIns="86699" bIns="43349" numCol="1" anchor="t" anchorCtr="0" compatLnSpc="1"/>
          <a:lstStyle/>
          <a:p>
            <a:endParaRPr lang="zh-CN" altLang="en-US" sz="3790">
              <a:solidFill>
                <a:schemeClr val="bg2">
                  <a:lumMod val="75000"/>
                </a:schemeClr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27" name="Line 7"/>
          <p:cNvSpPr>
            <a:spLocks noChangeShapeType="1"/>
          </p:cNvSpPr>
          <p:nvPr/>
        </p:nvSpPr>
        <p:spPr bwMode="auto">
          <a:xfrm>
            <a:off x="9074076" y="5665402"/>
            <a:ext cx="728681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endParaRPr lang="zh-CN" altLang="en-US" sz="3790">
              <a:solidFill>
                <a:schemeClr val="bg2">
                  <a:lumMod val="75000"/>
                </a:schemeClr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cxnSp>
        <p:nvCxnSpPr>
          <p:cNvPr id="28" name="直接连接符 27"/>
          <p:cNvCxnSpPr/>
          <p:nvPr/>
        </p:nvCxnSpPr>
        <p:spPr>
          <a:xfrm flipH="1">
            <a:off x="9074077" y="5830092"/>
            <a:ext cx="728683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9" name="等腰三角形 28"/>
          <p:cNvSpPr/>
          <p:nvPr/>
        </p:nvSpPr>
        <p:spPr>
          <a:xfrm rot="16200000">
            <a:off x="9335760" y="5759587"/>
            <a:ext cx="150880" cy="141013"/>
          </a:xfrm>
          <a:prstGeom prst="triangle">
            <a:avLst/>
          </a:prstGeom>
          <a:solidFill>
            <a:schemeClr val="bg1"/>
          </a:solidFill>
          <a:ln w="19050">
            <a:solidFill>
              <a:srgbClr val="000000"/>
            </a:solidFill>
            <a:round/>
            <a:tailEnd type="triangle" w="lg" len="lg"/>
          </a:ln>
        </p:spPr>
        <p:txBody>
          <a:bodyPr vert="horz" wrap="square" lIns="86699" tIns="43349" rIns="86699" bIns="43349" numCol="1" anchor="t" anchorCtr="0" compatLnSpc="1"/>
          <a:lstStyle/>
          <a:p>
            <a:endParaRPr lang="zh-CN" altLang="en-US" sz="3790">
              <a:solidFill>
                <a:schemeClr val="bg2">
                  <a:lumMod val="75000"/>
                </a:schemeClr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30" name="Line 7"/>
          <p:cNvSpPr>
            <a:spLocks noChangeShapeType="1"/>
          </p:cNvSpPr>
          <p:nvPr/>
        </p:nvSpPr>
        <p:spPr bwMode="auto">
          <a:xfrm rot="16200000">
            <a:off x="9790848" y="3216698"/>
            <a:ext cx="310350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endParaRPr lang="zh-CN" altLang="en-US" sz="3790"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31" name="Line 7"/>
          <p:cNvSpPr>
            <a:spLocks noChangeShapeType="1"/>
          </p:cNvSpPr>
          <p:nvPr/>
        </p:nvSpPr>
        <p:spPr bwMode="auto">
          <a:xfrm rot="16200000">
            <a:off x="9712939" y="2489623"/>
            <a:ext cx="310350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endParaRPr lang="zh-CN" altLang="en-US" sz="3790"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32" name="Line 7"/>
          <p:cNvSpPr>
            <a:spLocks noChangeShapeType="1"/>
          </p:cNvSpPr>
          <p:nvPr/>
        </p:nvSpPr>
        <p:spPr bwMode="auto">
          <a:xfrm rot="16200000">
            <a:off x="10521361" y="2494297"/>
            <a:ext cx="310350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endParaRPr lang="zh-CN" altLang="en-US" sz="3790"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33" name="Rectangle 104"/>
          <p:cNvSpPr>
            <a:spLocks noChangeArrowheads="1"/>
          </p:cNvSpPr>
          <p:nvPr/>
        </p:nvSpPr>
        <p:spPr bwMode="auto">
          <a:xfrm>
            <a:off x="10258306" y="2645923"/>
            <a:ext cx="858666" cy="40459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40" b="1" dirty="0">
                <a:solidFill>
                  <a:schemeClr val="tx1"/>
                </a:solidFill>
                <a:latin typeface="Segoe UI Black" panose="020B0A02040204020203" pitchFamily="34" charset="0"/>
                <a:ea typeface="微软雅黑" panose="020B0503020204020204" pitchFamily="34" charset="-122"/>
                <a:cs typeface="Segoe UI Black" panose="020B0A02040204020203" pitchFamily="34" charset="0"/>
              </a:rPr>
              <a:t>时序部件</a:t>
            </a:r>
            <a:endParaRPr lang="en-US" altLang="zh-CN" sz="1140" b="1" dirty="0">
              <a:solidFill>
                <a:schemeClr val="tx1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34" name="Line 7"/>
          <p:cNvSpPr>
            <a:spLocks noChangeShapeType="1"/>
          </p:cNvSpPr>
          <p:nvPr/>
        </p:nvSpPr>
        <p:spPr bwMode="auto">
          <a:xfrm flipH="1">
            <a:off x="8176063" y="1821340"/>
            <a:ext cx="792273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endParaRPr lang="zh-CN" altLang="en-US" sz="3790">
              <a:solidFill>
                <a:schemeClr val="bg2">
                  <a:lumMod val="75000"/>
                </a:schemeClr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cxnSp>
        <p:nvCxnSpPr>
          <p:cNvPr id="35" name="直接连接符 34"/>
          <p:cNvCxnSpPr/>
          <p:nvPr/>
        </p:nvCxnSpPr>
        <p:spPr>
          <a:xfrm>
            <a:off x="8184506" y="1986035"/>
            <a:ext cx="804233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6" name="等腰三角形 35"/>
          <p:cNvSpPr/>
          <p:nvPr/>
        </p:nvSpPr>
        <p:spPr>
          <a:xfrm rot="5400000" flipH="1">
            <a:off x="8498373" y="1915529"/>
            <a:ext cx="150880" cy="141013"/>
          </a:xfrm>
          <a:prstGeom prst="triangle">
            <a:avLst/>
          </a:prstGeom>
          <a:solidFill>
            <a:schemeClr val="bg1"/>
          </a:solidFill>
          <a:ln w="19050">
            <a:solidFill>
              <a:srgbClr val="000000"/>
            </a:solidFill>
            <a:round/>
            <a:tailEnd type="triangle" w="lg" len="lg"/>
          </a:ln>
        </p:spPr>
        <p:txBody>
          <a:bodyPr vert="horz" wrap="square" lIns="86699" tIns="43349" rIns="86699" bIns="43349" numCol="1" anchor="t" anchorCtr="0" compatLnSpc="1"/>
          <a:lstStyle/>
          <a:p>
            <a:endParaRPr lang="zh-CN" altLang="en-US" sz="3790">
              <a:solidFill>
                <a:schemeClr val="bg2">
                  <a:lumMod val="75000"/>
                </a:schemeClr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cxnSp>
        <p:nvCxnSpPr>
          <p:cNvPr id="37" name="直接连接符 36"/>
          <p:cNvCxnSpPr/>
          <p:nvPr/>
        </p:nvCxnSpPr>
        <p:spPr>
          <a:xfrm>
            <a:off x="8184505" y="3275035"/>
            <a:ext cx="783831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8" name="等腰三角形 37"/>
          <p:cNvSpPr/>
          <p:nvPr/>
        </p:nvSpPr>
        <p:spPr>
          <a:xfrm rot="5400000" flipH="1">
            <a:off x="8498373" y="3214780"/>
            <a:ext cx="150880" cy="141013"/>
          </a:xfrm>
          <a:prstGeom prst="triangle">
            <a:avLst/>
          </a:prstGeom>
          <a:solidFill>
            <a:schemeClr val="bg1"/>
          </a:solidFill>
          <a:ln w="19050">
            <a:solidFill>
              <a:srgbClr val="000000"/>
            </a:solidFill>
            <a:round/>
            <a:tailEnd type="triangle" w="lg" len="lg"/>
          </a:ln>
        </p:spPr>
        <p:txBody>
          <a:bodyPr vert="horz" wrap="square" lIns="86699" tIns="43349" rIns="86699" bIns="43349" numCol="1" anchor="t" anchorCtr="0" compatLnSpc="1"/>
          <a:lstStyle/>
          <a:p>
            <a:endParaRPr lang="zh-CN" altLang="en-US" sz="3790">
              <a:solidFill>
                <a:schemeClr val="bg2">
                  <a:lumMod val="75000"/>
                </a:schemeClr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cxnSp>
        <p:nvCxnSpPr>
          <p:cNvPr id="39" name="直接连接符 38"/>
          <p:cNvCxnSpPr>
            <a:stCxn id="50" idx="3"/>
          </p:cNvCxnSpPr>
          <p:nvPr/>
        </p:nvCxnSpPr>
        <p:spPr>
          <a:xfrm>
            <a:off x="7598194" y="5451846"/>
            <a:ext cx="1379295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0" name="等腰三角形 39"/>
          <p:cNvSpPr/>
          <p:nvPr/>
        </p:nvSpPr>
        <p:spPr>
          <a:xfrm rot="5400000" flipH="1">
            <a:off x="8200384" y="5383982"/>
            <a:ext cx="150880" cy="141013"/>
          </a:xfrm>
          <a:prstGeom prst="triangle">
            <a:avLst/>
          </a:prstGeom>
          <a:solidFill>
            <a:schemeClr val="bg1"/>
          </a:solidFill>
          <a:ln w="19050">
            <a:solidFill>
              <a:srgbClr val="000000"/>
            </a:solidFill>
            <a:round/>
            <a:tailEnd type="triangle" w="lg" len="lg"/>
          </a:ln>
        </p:spPr>
        <p:txBody>
          <a:bodyPr vert="horz" wrap="square" lIns="86699" tIns="43349" rIns="86699" bIns="43349" numCol="1" anchor="t" anchorCtr="0" compatLnSpc="1"/>
          <a:lstStyle/>
          <a:p>
            <a:endParaRPr lang="zh-CN" altLang="en-US" sz="3790">
              <a:solidFill>
                <a:schemeClr val="bg2">
                  <a:lumMod val="75000"/>
                </a:schemeClr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cxnSp>
        <p:nvCxnSpPr>
          <p:cNvPr id="41" name="直接连接符 40"/>
          <p:cNvCxnSpPr/>
          <p:nvPr/>
        </p:nvCxnSpPr>
        <p:spPr>
          <a:xfrm>
            <a:off x="7075797" y="4118091"/>
            <a:ext cx="0" cy="342803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2" name="Line 7"/>
          <p:cNvSpPr>
            <a:spLocks noChangeShapeType="1"/>
          </p:cNvSpPr>
          <p:nvPr/>
        </p:nvSpPr>
        <p:spPr bwMode="auto">
          <a:xfrm flipH="1">
            <a:off x="8164815" y="2311979"/>
            <a:ext cx="812675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endParaRPr lang="zh-CN" altLang="en-US" sz="3790">
              <a:solidFill>
                <a:schemeClr val="bg2">
                  <a:lumMod val="75000"/>
                </a:schemeClr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43" name="Rectangle 104"/>
          <p:cNvSpPr>
            <a:spLocks noChangeArrowheads="1"/>
          </p:cNvSpPr>
          <p:nvPr/>
        </p:nvSpPr>
        <p:spPr bwMode="auto">
          <a:xfrm>
            <a:off x="7328231" y="1672486"/>
            <a:ext cx="847833" cy="40459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705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PC</a:t>
            </a:r>
          </a:p>
        </p:txBody>
      </p:sp>
      <p:sp>
        <p:nvSpPr>
          <p:cNvPr id="44" name="Rectangle 104"/>
          <p:cNvSpPr>
            <a:spLocks noChangeArrowheads="1"/>
          </p:cNvSpPr>
          <p:nvPr/>
        </p:nvSpPr>
        <p:spPr bwMode="auto">
          <a:xfrm>
            <a:off x="7319444" y="2222870"/>
            <a:ext cx="847833" cy="40459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705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AR</a:t>
            </a:r>
          </a:p>
        </p:txBody>
      </p:sp>
      <p:sp>
        <p:nvSpPr>
          <p:cNvPr id="45" name="Rectangle 104"/>
          <p:cNvSpPr>
            <a:spLocks noChangeArrowheads="1"/>
          </p:cNvSpPr>
          <p:nvPr/>
        </p:nvSpPr>
        <p:spPr bwMode="auto">
          <a:xfrm>
            <a:off x="7319444" y="2999108"/>
            <a:ext cx="847833" cy="40459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705" dirty="0">
                <a:solidFill>
                  <a:schemeClr val="bg2">
                    <a:lumMod val="7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DR</a:t>
            </a:r>
          </a:p>
        </p:txBody>
      </p:sp>
      <p:cxnSp>
        <p:nvCxnSpPr>
          <p:cNvPr id="46" name="直接连接符 45"/>
          <p:cNvCxnSpPr>
            <a:stCxn id="49" idx="1"/>
          </p:cNvCxnSpPr>
          <p:nvPr/>
        </p:nvCxnSpPr>
        <p:spPr>
          <a:xfrm>
            <a:off x="7773426" y="4201081"/>
            <a:ext cx="0" cy="257306"/>
          </a:xfrm>
          <a:prstGeom prst="line">
            <a:avLst/>
          </a:prstGeom>
          <a:noFill/>
          <a:ln w="19050" cap="sq">
            <a:solidFill>
              <a:srgbClr val="000000"/>
            </a:solidFill>
            <a:rou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7" name="Line 7"/>
          <p:cNvSpPr>
            <a:spLocks noChangeShapeType="1"/>
          </p:cNvSpPr>
          <p:nvPr/>
        </p:nvSpPr>
        <p:spPr bwMode="auto">
          <a:xfrm flipH="1">
            <a:off x="7328230" y="3922409"/>
            <a:ext cx="1649259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endParaRPr lang="zh-CN" altLang="en-US" sz="3790">
              <a:solidFill>
                <a:schemeClr val="bg2">
                  <a:lumMod val="75000"/>
                </a:schemeClr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48" name="Rectangle 104"/>
          <p:cNvSpPr>
            <a:spLocks noChangeArrowheads="1"/>
          </p:cNvSpPr>
          <p:nvPr/>
        </p:nvSpPr>
        <p:spPr bwMode="auto">
          <a:xfrm>
            <a:off x="6929040" y="3740595"/>
            <a:ext cx="399191" cy="40459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705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X</a:t>
            </a:r>
          </a:p>
        </p:txBody>
      </p:sp>
      <p:sp>
        <p:nvSpPr>
          <p:cNvPr id="49" name="Line 7"/>
          <p:cNvSpPr>
            <a:spLocks noChangeShapeType="1"/>
          </p:cNvSpPr>
          <p:nvPr/>
        </p:nvSpPr>
        <p:spPr bwMode="auto">
          <a:xfrm flipH="1">
            <a:off x="7773426" y="4201080"/>
            <a:ext cx="1204064" cy="0"/>
          </a:xfrm>
          <a:prstGeom prst="line">
            <a:avLst/>
          </a:prstGeom>
          <a:noFill/>
          <a:ln w="19050" cap="sq">
            <a:solidFill>
              <a:srgbClr val="000000"/>
            </a:solidFill>
            <a:round/>
            <a:tailEnd type="non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endParaRPr lang="zh-CN" altLang="en-US" sz="3790">
              <a:solidFill>
                <a:schemeClr val="bg2">
                  <a:lumMod val="75000"/>
                </a:schemeClr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50" name="Rectangle 104"/>
          <p:cNvSpPr>
            <a:spLocks noChangeArrowheads="1"/>
          </p:cNvSpPr>
          <p:nvPr/>
        </p:nvSpPr>
        <p:spPr bwMode="auto">
          <a:xfrm>
            <a:off x="7199003" y="5249551"/>
            <a:ext cx="399191" cy="40459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515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Z</a:t>
            </a:r>
          </a:p>
        </p:txBody>
      </p:sp>
      <p:cxnSp>
        <p:nvCxnSpPr>
          <p:cNvPr id="51" name="直接连接符 50"/>
          <p:cNvCxnSpPr/>
          <p:nvPr/>
        </p:nvCxnSpPr>
        <p:spPr>
          <a:xfrm>
            <a:off x="7405944" y="4916729"/>
            <a:ext cx="0" cy="32259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2" name="Text Box 108"/>
          <p:cNvSpPr txBox="1">
            <a:spLocks noChangeArrowheads="1"/>
          </p:cNvSpPr>
          <p:nvPr/>
        </p:nvSpPr>
        <p:spPr bwMode="auto">
          <a:xfrm>
            <a:off x="6915745" y="4437462"/>
            <a:ext cx="289065" cy="2602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pPr defTabSz="866775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140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A</a:t>
            </a:r>
            <a:endParaRPr lang="en-US" altLang="zh-CN" sz="3790" dirty="0"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53" name="Text Box 107"/>
          <p:cNvSpPr txBox="1">
            <a:spLocks noChangeArrowheads="1"/>
          </p:cNvSpPr>
          <p:nvPr/>
        </p:nvSpPr>
        <p:spPr bwMode="auto">
          <a:xfrm>
            <a:off x="7646943" y="4425672"/>
            <a:ext cx="261145" cy="2485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pPr defTabSz="866775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140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B</a:t>
            </a:r>
            <a:endParaRPr lang="en-US" altLang="zh-CN" sz="3790" dirty="0"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54" name="Line 117"/>
          <p:cNvSpPr>
            <a:spLocks noChangeShapeType="1"/>
          </p:cNvSpPr>
          <p:nvPr/>
        </p:nvSpPr>
        <p:spPr bwMode="auto">
          <a:xfrm flipV="1">
            <a:off x="9790332" y="1638629"/>
            <a:ext cx="0" cy="276455"/>
          </a:xfrm>
          <a:prstGeom prst="line">
            <a:avLst/>
          </a:prstGeom>
          <a:noFill/>
          <a:ln w="12700">
            <a:solidFill>
              <a:srgbClr val="0066FF"/>
            </a:solidFill>
            <a:round/>
            <a:headEnd w="lg" len="lg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endParaRPr lang="zh-CN" altLang="en-US" sz="3790">
              <a:solidFill>
                <a:schemeClr val="bg2">
                  <a:lumMod val="75000"/>
                </a:schemeClr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55" name="Line 117"/>
          <p:cNvSpPr>
            <a:spLocks noChangeShapeType="1"/>
          </p:cNvSpPr>
          <p:nvPr/>
        </p:nvSpPr>
        <p:spPr bwMode="auto">
          <a:xfrm flipV="1">
            <a:off x="9926961" y="1638629"/>
            <a:ext cx="985" cy="276455"/>
          </a:xfrm>
          <a:prstGeom prst="line">
            <a:avLst/>
          </a:prstGeom>
          <a:noFill/>
          <a:ln w="12700">
            <a:solidFill>
              <a:schemeClr val="bg2">
                <a:lumMod val="50000"/>
              </a:schemeClr>
            </a:solidFill>
            <a:round/>
            <a:headEnd w="lg" len="lg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endParaRPr lang="zh-CN" altLang="en-US" sz="3790">
              <a:solidFill>
                <a:schemeClr val="bg2">
                  <a:lumMod val="75000"/>
                </a:schemeClr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56" name="Line 117"/>
          <p:cNvSpPr>
            <a:spLocks noChangeShapeType="1"/>
          </p:cNvSpPr>
          <p:nvPr/>
        </p:nvSpPr>
        <p:spPr bwMode="auto">
          <a:xfrm flipV="1">
            <a:off x="10758320" y="1638629"/>
            <a:ext cx="0" cy="276456"/>
          </a:xfrm>
          <a:prstGeom prst="line">
            <a:avLst/>
          </a:prstGeom>
          <a:noFill/>
          <a:ln w="12700">
            <a:solidFill>
              <a:schemeClr val="bg2">
                <a:lumMod val="50000"/>
              </a:schemeClr>
            </a:solidFill>
            <a:round/>
            <a:headEnd w="lg" len="lg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endParaRPr lang="zh-CN" altLang="en-US" sz="3790">
              <a:solidFill>
                <a:schemeClr val="bg2">
                  <a:lumMod val="75000"/>
                </a:schemeClr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57" name="Line 117"/>
          <p:cNvSpPr>
            <a:spLocks noChangeShapeType="1"/>
          </p:cNvSpPr>
          <p:nvPr/>
        </p:nvSpPr>
        <p:spPr bwMode="auto">
          <a:xfrm flipV="1">
            <a:off x="10903315" y="1641928"/>
            <a:ext cx="0" cy="273156"/>
          </a:xfrm>
          <a:prstGeom prst="line">
            <a:avLst/>
          </a:prstGeom>
          <a:noFill/>
          <a:ln w="12700">
            <a:solidFill>
              <a:srgbClr val="0066FF"/>
            </a:solidFill>
            <a:round/>
            <a:headEnd w="lg" len="lg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endParaRPr lang="zh-CN" altLang="en-US" sz="3790">
              <a:solidFill>
                <a:schemeClr val="bg2">
                  <a:lumMod val="75000"/>
                </a:schemeClr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cxnSp>
        <p:nvCxnSpPr>
          <p:cNvPr id="58" name="直接箭头连接符 57"/>
          <p:cNvCxnSpPr/>
          <p:nvPr/>
        </p:nvCxnSpPr>
        <p:spPr>
          <a:xfrm flipH="1">
            <a:off x="10893954" y="3481770"/>
            <a:ext cx="516039" cy="0"/>
          </a:xfrm>
          <a:prstGeom prst="straightConnector1">
            <a:avLst/>
          </a:prstGeom>
          <a:noFill/>
          <a:ln w="12700">
            <a:solidFill>
              <a:schemeClr val="bg2">
                <a:lumMod val="50000"/>
              </a:schemeClr>
            </a:solidFill>
            <a:round/>
            <a:headEnd w="lg" len="lg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9" name="直接箭头连接符 58"/>
          <p:cNvCxnSpPr/>
          <p:nvPr/>
        </p:nvCxnSpPr>
        <p:spPr>
          <a:xfrm flipH="1">
            <a:off x="10893954" y="3644578"/>
            <a:ext cx="516039" cy="0"/>
          </a:xfrm>
          <a:prstGeom prst="straightConnector1">
            <a:avLst/>
          </a:prstGeom>
          <a:noFill/>
          <a:ln w="12700">
            <a:solidFill>
              <a:schemeClr val="bg2">
                <a:lumMod val="50000"/>
              </a:schemeClr>
            </a:solidFill>
            <a:round/>
            <a:headEnd w="lg" len="lg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0" name="直接箭头连接符 59"/>
          <p:cNvCxnSpPr/>
          <p:nvPr/>
        </p:nvCxnSpPr>
        <p:spPr>
          <a:xfrm flipH="1">
            <a:off x="10893954" y="4204291"/>
            <a:ext cx="516039" cy="0"/>
          </a:xfrm>
          <a:prstGeom prst="straightConnector1">
            <a:avLst/>
          </a:prstGeom>
          <a:noFill/>
          <a:ln w="12700">
            <a:solidFill>
              <a:schemeClr val="bg2">
                <a:lumMod val="50000"/>
              </a:schemeClr>
            </a:solidFill>
            <a:round/>
            <a:headEnd w="lg" len="lg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1" name="直接箭头连接符 60"/>
          <p:cNvCxnSpPr/>
          <p:nvPr/>
        </p:nvCxnSpPr>
        <p:spPr>
          <a:xfrm flipH="1">
            <a:off x="10893954" y="4367099"/>
            <a:ext cx="516039" cy="0"/>
          </a:xfrm>
          <a:prstGeom prst="straightConnector1">
            <a:avLst/>
          </a:prstGeom>
          <a:noFill/>
          <a:ln w="12700">
            <a:solidFill>
              <a:schemeClr val="bg2">
                <a:lumMod val="50000"/>
              </a:schemeClr>
            </a:solidFill>
            <a:round/>
            <a:headEnd w="lg" len="lg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2" name="直接箭头连接符 61"/>
          <p:cNvCxnSpPr/>
          <p:nvPr/>
        </p:nvCxnSpPr>
        <p:spPr>
          <a:xfrm flipH="1">
            <a:off x="10893954" y="4926812"/>
            <a:ext cx="516039" cy="0"/>
          </a:xfrm>
          <a:prstGeom prst="straightConnector1">
            <a:avLst/>
          </a:prstGeom>
          <a:noFill/>
          <a:ln w="12700">
            <a:solidFill>
              <a:schemeClr val="bg2">
                <a:lumMod val="50000"/>
              </a:schemeClr>
            </a:solidFill>
            <a:round/>
            <a:headEnd w="lg" len="lg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3" name="直接箭头连接符 62"/>
          <p:cNvCxnSpPr/>
          <p:nvPr/>
        </p:nvCxnSpPr>
        <p:spPr>
          <a:xfrm flipH="1">
            <a:off x="10893954" y="5089620"/>
            <a:ext cx="516039" cy="0"/>
          </a:xfrm>
          <a:prstGeom prst="straightConnector1">
            <a:avLst/>
          </a:prstGeom>
          <a:noFill/>
          <a:ln w="12700">
            <a:solidFill>
              <a:schemeClr val="bg2">
                <a:lumMod val="50000"/>
              </a:schemeClr>
            </a:solidFill>
            <a:round/>
            <a:headEnd w="lg" len="lg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4" name="直接箭头连接符 63"/>
          <p:cNvCxnSpPr/>
          <p:nvPr/>
        </p:nvCxnSpPr>
        <p:spPr>
          <a:xfrm flipH="1">
            <a:off x="10893954" y="5649334"/>
            <a:ext cx="516039" cy="0"/>
          </a:xfrm>
          <a:prstGeom prst="straightConnector1">
            <a:avLst/>
          </a:prstGeom>
          <a:noFill/>
          <a:ln w="12700">
            <a:solidFill>
              <a:schemeClr val="bg2">
                <a:lumMod val="50000"/>
              </a:schemeClr>
            </a:solidFill>
            <a:round/>
            <a:headEnd w="lg" len="lg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5" name="直接箭头连接符 64"/>
          <p:cNvCxnSpPr/>
          <p:nvPr/>
        </p:nvCxnSpPr>
        <p:spPr>
          <a:xfrm flipH="1">
            <a:off x="10893954" y="5812141"/>
            <a:ext cx="516039" cy="0"/>
          </a:xfrm>
          <a:prstGeom prst="straightConnector1">
            <a:avLst/>
          </a:prstGeom>
          <a:noFill/>
          <a:ln w="12700">
            <a:solidFill>
              <a:schemeClr val="bg2">
                <a:lumMod val="50000"/>
              </a:schemeClr>
            </a:solidFill>
            <a:round/>
            <a:headEnd w="lg" len="lg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66" name="组合 65"/>
          <p:cNvGrpSpPr/>
          <p:nvPr/>
        </p:nvGrpSpPr>
        <p:grpSpPr>
          <a:xfrm>
            <a:off x="5664148" y="1807015"/>
            <a:ext cx="3324590" cy="1892895"/>
            <a:chOff x="4361520" y="1522026"/>
            <a:chExt cx="3506404" cy="1996413"/>
          </a:xfrm>
        </p:grpSpPr>
        <p:cxnSp>
          <p:nvCxnSpPr>
            <p:cNvPr id="67" name="直接箭头连接符 66"/>
            <p:cNvCxnSpPr/>
            <p:nvPr/>
          </p:nvCxnSpPr>
          <p:spPr>
            <a:xfrm flipH="1">
              <a:off x="7017992" y="2278754"/>
              <a:ext cx="350678" cy="0"/>
            </a:xfrm>
            <a:prstGeom prst="straightConnector1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round/>
              <a:headEnd w="lg" len="lg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68" name="组合 67"/>
            <p:cNvGrpSpPr/>
            <p:nvPr/>
          </p:nvGrpSpPr>
          <p:grpSpPr>
            <a:xfrm>
              <a:off x="4361520" y="1522026"/>
              <a:ext cx="3506404" cy="1383693"/>
              <a:chOff x="4361520" y="1522026"/>
              <a:chExt cx="3506404" cy="1383693"/>
            </a:xfrm>
          </p:grpSpPr>
          <p:grpSp>
            <p:nvGrpSpPr>
              <p:cNvPr id="72" name="组合 71"/>
              <p:cNvGrpSpPr/>
              <p:nvPr/>
            </p:nvGrpSpPr>
            <p:grpSpPr>
              <a:xfrm>
                <a:off x="4361520" y="1522026"/>
                <a:ext cx="1748222" cy="358192"/>
                <a:chOff x="4361520" y="1522026"/>
                <a:chExt cx="1748222" cy="358192"/>
              </a:xfrm>
            </p:grpSpPr>
            <p:sp>
              <p:nvSpPr>
                <p:cNvPr id="76" name="Line 127"/>
                <p:cNvSpPr>
                  <a:spLocks noChangeShapeType="1"/>
                </p:cNvSpPr>
                <p:nvPr/>
              </p:nvSpPr>
              <p:spPr bwMode="auto">
                <a:xfrm>
                  <a:off x="4752538" y="1522026"/>
                  <a:ext cx="1039" cy="358192"/>
                </a:xfrm>
                <a:prstGeom prst="line">
                  <a:avLst/>
                </a:prstGeom>
                <a:noFill/>
                <a:ln w="12700">
                  <a:solidFill>
                    <a:schemeClr val="bg2">
                      <a:lumMod val="50000"/>
                    </a:schemeClr>
                  </a:solidFill>
                  <a:round/>
                  <a:headEnd w="lg" len="lg"/>
                  <a:tailEnd type="stealth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86699" tIns="43349" rIns="86699" bIns="43349" numCol="1" anchor="t" anchorCtr="0" compatLnSpc="1"/>
                <a:lstStyle/>
                <a:p>
                  <a:endParaRPr lang="zh-CN" altLang="en-US" sz="3790">
                    <a:solidFill>
                      <a:schemeClr val="bg2">
                        <a:lumMod val="75000"/>
                      </a:schemeClr>
                    </a:solidFill>
                    <a:latin typeface="Segoe UI Black" panose="020B0A02040204020203" pitchFamily="34" charset="0"/>
                    <a:cs typeface="Segoe UI Black" panose="020B0A02040204020203" pitchFamily="34" charset="0"/>
                  </a:endParaRPr>
                </a:p>
              </p:txBody>
            </p:sp>
            <p:sp>
              <p:nvSpPr>
                <p:cNvPr id="77" name="Line 127"/>
                <p:cNvSpPr>
                  <a:spLocks noChangeShapeType="1"/>
                </p:cNvSpPr>
                <p:nvPr/>
              </p:nvSpPr>
              <p:spPr bwMode="auto">
                <a:xfrm>
                  <a:off x="4361520" y="1522026"/>
                  <a:ext cx="1039" cy="358192"/>
                </a:xfrm>
                <a:prstGeom prst="line">
                  <a:avLst/>
                </a:prstGeom>
                <a:noFill/>
                <a:ln w="12700">
                  <a:solidFill>
                    <a:schemeClr val="bg2">
                      <a:lumMod val="50000"/>
                    </a:schemeClr>
                  </a:solidFill>
                  <a:round/>
                  <a:headEnd w="lg" len="lg"/>
                  <a:tailEnd type="stealth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86699" tIns="43349" rIns="86699" bIns="43349" numCol="1" anchor="t" anchorCtr="0" compatLnSpc="1"/>
                <a:lstStyle/>
                <a:p>
                  <a:endParaRPr lang="zh-CN" altLang="en-US" sz="3790">
                    <a:solidFill>
                      <a:schemeClr val="bg2">
                        <a:lumMod val="75000"/>
                      </a:schemeClr>
                    </a:solidFill>
                    <a:latin typeface="Segoe UI Black" panose="020B0A02040204020203" pitchFamily="34" charset="0"/>
                    <a:cs typeface="Segoe UI Black" panose="020B0A02040204020203" pitchFamily="34" charset="0"/>
                  </a:endParaRPr>
                </a:p>
              </p:txBody>
            </p:sp>
            <p:cxnSp>
              <p:nvCxnSpPr>
                <p:cNvPr id="78" name="直接箭头连接符 77"/>
                <p:cNvCxnSpPr/>
                <p:nvPr/>
              </p:nvCxnSpPr>
              <p:spPr>
                <a:xfrm>
                  <a:off x="5565482" y="1534238"/>
                  <a:ext cx="544260" cy="0"/>
                </a:xfrm>
                <a:prstGeom prst="straightConnector1">
                  <a:avLst/>
                </a:prstGeom>
                <a:noFill/>
                <a:ln w="12700">
                  <a:solidFill>
                    <a:schemeClr val="bg2">
                      <a:lumMod val="50000"/>
                    </a:schemeClr>
                  </a:solidFill>
                  <a:round/>
                  <a:headEnd w="lg" len="lg"/>
                  <a:tailEnd type="stealth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79" name="直接箭头连接符 78"/>
                <p:cNvCxnSpPr/>
                <p:nvPr/>
              </p:nvCxnSpPr>
              <p:spPr>
                <a:xfrm>
                  <a:off x="5565482" y="1701122"/>
                  <a:ext cx="544260" cy="0"/>
                </a:xfrm>
                <a:prstGeom prst="straightConnector1">
                  <a:avLst/>
                </a:prstGeom>
                <a:noFill/>
                <a:ln w="12700">
                  <a:solidFill>
                    <a:schemeClr val="bg2">
                      <a:lumMod val="50000"/>
                    </a:schemeClr>
                  </a:solidFill>
                  <a:round/>
                  <a:headEnd w="lg" len="lg"/>
                  <a:tailEnd type="stealth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</p:grpSp>
          <p:cxnSp>
            <p:nvCxnSpPr>
              <p:cNvPr id="73" name="直接箭头连接符 72"/>
              <p:cNvCxnSpPr/>
              <p:nvPr/>
            </p:nvCxnSpPr>
            <p:spPr>
              <a:xfrm>
                <a:off x="6272168" y="2477995"/>
                <a:ext cx="0" cy="291792"/>
              </a:xfrm>
              <a:prstGeom prst="straightConnector1">
                <a:avLst/>
              </a:prstGeom>
              <a:noFill/>
              <a:ln w="12700">
                <a:solidFill>
                  <a:schemeClr val="bg2">
                    <a:lumMod val="50000"/>
                  </a:schemeClr>
                </a:solidFill>
                <a:round/>
                <a:headEnd w="lg" len="lg"/>
                <a:tailEnd type="stealth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74" name="Line 7"/>
              <p:cNvSpPr>
                <a:spLocks noChangeShapeType="1"/>
              </p:cNvSpPr>
              <p:nvPr/>
            </p:nvSpPr>
            <p:spPr bwMode="auto">
              <a:xfrm flipH="1">
                <a:off x="7010806" y="2905719"/>
                <a:ext cx="857118" cy="0"/>
              </a:xfrm>
              <a:prstGeom prst="line">
                <a:avLst/>
              </a:prstGeom>
              <a:noFill/>
              <a:ln w="19050">
                <a:solidFill>
                  <a:schemeClr val="bg2">
                    <a:lumMod val="50000"/>
                  </a:schemeClr>
                </a:solidFill>
                <a:round/>
                <a:tailEnd type="triangl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86699" tIns="43349" rIns="86699" bIns="43349" numCol="1" anchor="t" anchorCtr="0" compatLnSpc="1"/>
              <a:lstStyle/>
              <a:p>
                <a:endParaRPr lang="zh-CN" altLang="en-US" sz="3790">
                  <a:solidFill>
                    <a:schemeClr val="bg2">
                      <a:lumMod val="75000"/>
                    </a:schemeClr>
                  </a:solidFill>
                  <a:latin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  <p:cxnSp>
            <p:nvCxnSpPr>
              <p:cNvPr id="75" name="直接箭头连接符 74"/>
              <p:cNvCxnSpPr/>
              <p:nvPr/>
            </p:nvCxnSpPr>
            <p:spPr>
              <a:xfrm>
                <a:off x="6805978" y="2485709"/>
                <a:ext cx="0" cy="291792"/>
              </a:xfrm>
              <a:prstGeom prst="straightConnector1">
                <a:avLst/>
              </a:prstGeom>
              <a:noFill/>
              <a:ln w="12700">
                <a:solidFill>
                  <a:schemeClr val="bg2">
                    <a:lumMod val="50000"/>
                  </a:schemeClr>
                </a:solidFill>
                <a:round/>
                <a:headEnd w="lg" len="lg"/>
                <a:tailEnd type="stealth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69" name="组合 68"/>
            <p:cNvGrpSpPr/>
            <p:nvPr/>
          </p:nvGrpSpPr>
          <p:grpSpPr>
            <a:xfrm>
              <a:off x="6289419" y="3224836"/>
              <a:ext cx="533810" cy="293603"/>
              <a:chOff x="1081011" y="4795829"/>
              <a:chExt cx="533810" cy="293603"/>
            </a:xfrm>
          </p:grpSpPr>
          <p:cxnSp>
            <p:nvCxnSpPr>
              <p:cNvPr id="70" name="直接箭头连接符 69"/>
              <p:cNvCxnSpPr/>
              <p:nvPr/>
            </p:nvCxnSpPr>
            <p:spPr>
              <a:xfrm flipV="1">
                <a:off x="1081011" y="4797640"/>
                <a:ext cx="0" cy="291792"/>
              </a:xfrm>
              <a:prstGeom prst="straightConnector1">
                <a:avLst/>
              </a:prstGeom>
              <a:noFill/>
              <a:ln w="12700">
                <a:solidFill>
                  <a:schemeClr val="bg2">
                    <a:lumMod val="50000"/>
                  </a:schemeClr>
                </a:solidFill>
                <a:round/>
                <a:headEnd w="lg" len="lg"/>
                <a:tailEnd type="stealth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71" name="直接箭头连接符 70"/>
              <p:cNvCxnSpPr/>
              <p:nvPr/>
            </p:nvCxnSpPr>
            <p:spPr>
              <a:xfrm flipV="1">
                <a:off x="1614821" y="4795829"/>
                <a:ext cx="0" cy="291792"/>
              </a:xfrm>
              <a:prstGeom prst="straightConnector1">
                <a:avLst/>
              </a:prstGeom>
              <a:noFill/>
              <a:ln w="12700">
                <a:solidFill>
                  <a:schemeClr val="bg2">
                    <a:lumMod val="50000"/>
                  </a:schemeClr>
                </a:solidFill>
                <a:round/>
                <a:headEnd w="lg" len="lg"/>
                <a:tailEnd type="stealth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</p:grpSp>
      <p:cxnSp>
        <p:nvCxnSpPr>
          <p:cNvPr id="80" name="直接箭头连接符 79"/>
          <p:cNvCxnSpPr/>
          <p:nvPr/>
        </p:nvCxnSpPr>
        <p:spPr>
          <a:xfrm>
            <a:off x="6677271" y="5451846"/>
            <a:ext cx="516039" cy="0"/>
          </a:xfrm>
          <a:prstGeom prst="straightConnector1">
            <a:avLst/>
          </a:prstGeom>
          <a:noFill/>
          <a:ln w="12700">
            <a:solidFill>
              <a:schemeClr val="bg2">
                <a:lumMod val="50000"/>
              </a:schemeClr>
            </a:solidFill>
            <a:round/>
            <a:headEnd w="lg" len="lg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81" name="组合 80"/>
          <p:cNvGrpSpPr/>
          <p:nvPr/>
        </p:nvGrpSpPr>
        <p:grpSpPr>
          <a:xfrm>
            <a:off x="6550878" y="3935648"/>
            <a:ext cx="1914150" cy="893271"/>
            <a:chOff x="5296743" y="3767069"/>
            <a:chExt cx="2018830" cy="942122"/>
          </a:xfrm>
        </p:grpSpPr>
        <p:cxnSp>
          <p:nvCxnSpPr>
            <p:cNvPr id="82" name="直接箭头连接符 81"/>
            <p:cNvCxnSpPr/>
            <p:nvPr/>
          </p:nvCxnSpPr>
          <p:spPr>
            <a:xfrm>
              <a:off x="5296743" y="3767069"/>
              <a:ext cx="393642" cy="0"/>
            </a:xfrm>
            <a:prstGeom prst="straightConnector1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round/>
              <a:headEnd w="lg" len="lg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3" name="直接箭头连接符 82"/>
            <p:cNvCxnSpPr/>
            <p:nvPr/>
          </p:nvCxnSpPr>
          <p:spPr>
            <a:xfrm flipH="1">
              <a:off x="6771313" y="4451527"/>
              <a:ext cx="544260" cy="0"/>
            </a:xfrm>
            <a:prstGeom prst="straightConnector1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round/>
              <a:headEnd w="lg" len="lg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4" name="直接箭头连接符 83"/>
            <p:cNvCxnSpPr/>
            <p:nvPr/>
          </p:nvCxnSpPr>
          <p:spPr>
            <a:xfrm flipH="1">
              <a:off x="6634541" y="4580310"/>
              <a:ext cx="544260" cy="0"/>
            </a:xfrm>
            <a:prstGeom prst="straightConnector1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round/>
              <a:headEnd w="lg" len="lg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5" name="直接箭头连接符 84"/>
            <p:cNvCxnSpPr/>
            <p:nvPr/>
          </p:nvCxnSpPr>
          <p:spPr>
            <a:xfrm flipH="1">
              <a:off x="6517629" y="4709191"/>
              <a:ext cx="544260" cy="0"/>
            </a:xfrm>
            <a:prstGeom prst="straightConnector1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round/>
              <a:headEnd w="lg" len="lg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86" name="Line 117"/>
          <p:cNvSpPr>
            <a:spLocks noChangeShapeType="1"/>
          </p:cNvSpPr>
          <p:nvPr/>
        </p:nvSpPr>
        <p:spPr bwMode="auto">
          <a:xfrm flipV="1">
            <a:off x="10081137" y="1638628"/>
            <a:ext cx="0" cy="264072"/>
          </a:xfrm>
          <a:prstGeom prst="line">
            <a:avLst/>
          </a:prstGeom>
          <a:noFill/>
          <a:ln w="12700">
            <a:solidFill>
              <a:schemeClr val="bg2">
                <a:lumMod val="50000"/>
              </a:schemeClr>
            </a:solidFill>
            <a:round/>
            <a:headEnd w="lg" len="lg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endParaRPr lang="zh-CN" altLang="en-US" sz="3790">
              <a:solidFill>
                <a:schemeClr val="bg2">
                  <a:lumMod val="75000"/>
                </a:schemeClr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87" name="Line 117"/>
          <p:cNvSpPr>
            <a:spLocks noChangeShapeType="1"/>
          </p:cNvSpPr>
          <p:nvPr/>
        </p:nvSpPr>
        <p:spPr bwMode="auto">
          <a:xfrm flipV="1">
            <a:off x="10614469" y="1638628"/>
            <a:ext cx="0" cy="264073"/>
          </a:xfrm>
          <a:prstGeom prst="line">
            <a:avLst/>
          </a:prstGeom>
          <a:noFill/>
          <a:ln w="12700">
            <a:solidFill>
              <a:srgbClr val="0066FF"/>
            </a:solidFill>
            <a:round/>
            <a:headEnd w="lg" len="lg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endParaRPr lang="zh-CN" altLang="en-US" sz="3790">
              <a:solidFill>
                <a:schemeClr val="bg2">
                  <a:lumMod val="75000"/>
                </a:schemeClr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88" name="Text Box 125"/>
          <p:cNvSpPr txBox="1">
            <a:spLocks noChangeArrowheads="1"/>
          </p:cNvSpPr>
          <p:nvPr/>
        </p:nvSpPr>
        <p:spPr bwMode="auto">
          <a:xfrm>
            <a:off x="5259926" y="1486954"/>
            <a:ext cx="723760" cy="3986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pPr defTabSz="866775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515" b="1" dirty="0">
                <a:solidFill>
                  <a:schemeClr val="bg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W</a:t>
            </a:r>
            <a:r>
              <a:rPr lang="en-US" altLang="zh-CN" sz="1515" dirty="0">
                <a:solidFill>
                  <a:schemeClr val="bg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rite</a:t>
            </a:r>
            <a:endParaRPr lang="en-US" altLang="zh-CN" sz="3790" dirty="0">
              <a:solidFill>
                <a:schemeClr val="bg2">
                  <a:lumMod val="50000"/>
                </a:schemeClr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89" name="Text Box 126"/>
          <p:cNvSpPr txBox="1">
            <a:spLocks noChangeArrowheads="1"/>
          </p:cNvSpPr>
          <p:nvPr/>
        </p:nvSpPr>
        <p:spPr bwMode="auto">
          <a:xfrm>
            <a:off x="5827118" y="1474284"/>
            <a:ext cx="723760" cy="3986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pPr defTabSz="866775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515" b="1" dirty="0">
                <a:solidFill>
                  <a:schemeClr val="bg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R</a:t>
            </a:r>
            <a:r>
              <a:rPr lang="en-US" altLang="zh-CN" sz="1515" dirty="0">
                <a:solidFill>
                  <a:schemeClr val="bg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ead</a:t>
            </a:r>
            <a:endParaRPr lang="en-US" altLang="zh-CN" sz="3790" dirty="0">
              <a:solidFill>
                <a:schemeClr val="bg2">
                  <a:lumMod val="50000"/>
                </a:schemeClr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90" name="Text Box 123"/>
          <p:cNvSpPr txBox="1">
            <a:spLocks noChangeArrowheads="1"/>
          </p:cNvSpPr>
          <p:nvPr/>
        </p:nvSpPr>
        <p:spPr bwMode="auto">
          <a:xfrm>
            <a:off x="8508080" y="4382016"/>
            <a:ext cx="590825" cy="4429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pPr defTabSz="866775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515" dirty="0">
                <a:solidFill>
                  <a:schemeClr val="bg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+1</a:t>
            </a:r>
            <a:endParaRPr lang="en-US" altLang="zh-CN" sz="3790" dirty="0">
              <a:solidFill>
                <a:schemeClr val="bg2">
                  <a:lumMod val="50000"/>
                </a:schemeClr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91" name="Text Box 105"/>
          <p:cNvSpPr txBox="1">
            <a:spLocks noChangeArrowheads="1"/>
          </p:cNvSpPr>
          <p:nvPr/>
        </p:nvSpPr>
        <p:spPr bwMode="auto">
          <a:xfrm>
            <a:off x="8289629" y="4583852"/>
            <a:ext cx="693235" cy="4429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pPr defTabSz="866775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515" dirty="0">
                <a:solidFill>
                  <a:schemeClr val="bg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ADD</a:t>
            </a:r>
            <a:endParaRPr lang="en-US" altLang="zh-CN" sz="3790" dirty="0">
              <a:solidFill>
                <a:schemeClr val="bg2">
                  <a:lumMod val="50000"/>
                </a:schemeClr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92" name="Text Box 54"/>
          <p:cNvSpPr txBox="1">
            <a:spLocks noChangeArrowheads="1"/>
          </p:cNvSpPr>
          <p:nvPr/>
        </p:nvSpPr>
        <p:spPr bwMode="auto">
          <a:xfrm>
            <a:off x="6726496" y="1483455"/>
            <a:ext cx="679449" cy="3839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pPr defTabSz="866775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515" dirty="0" err="1">
                <a:solidFill>
                  <a:schemeClr val="bg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PC</a:t>
            </a:r>
            <a:r>
              <a:rPr lang="en-US" altLang="zh-CN" sz="1515" baseline="-25000" dirty="0" err="1">
                <a:solidFill>
                  <a:schemeClr val="bg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in</a:t>
            </a:r>
            <a:endParaRPr lang="en-US" altLang="zh-CN" sz="3790" baseline="-25000" dirty="0">
              <a:solidFill>
                <a:schemeClr val="bg2">
                  <a:lumMod val="50000"/>
                </a:schemeClr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93" name="Text Box 52"/>
          <p:cNvSpPr txBox="1">
            <a:spLocks noChangeArrowheads="1"/>
          </p:cNvSpPr>
          <p:nvPr/>
        </p:nvSpPr>
        <p:spPr bwMode="auto">
          <a:xfrm>
            <a:off x="6757805" y="1964388"/>
            <a:ext cx="685525" cy="1706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6699" tIns="43349" rIns="86699" bIns="43349" numCol="1" anchor="t" anchorCtr="0" compatLnSpc="1"/>
          <a:lstStyle>
            <a:defPPr>
              <a:defRPr lang="zh-CN"/>
            </a:defPPr>
            <a:lvl1pPr marL="0" marR="0" lvl="0" indent="0" defTabSz="914400" eaLnBrk="0" latinLnBrk="0" hangingPunct="0">
              <a:lnSpc>
                <a:spcPct val="100000"/>
              </a:lnSpc>
              <a:buClrTx/>
              <a:buSzTx/>
              <a:buFontTx/>
              <a:buNone/>
              <a:defRPr kumimoji="0" sz="1600" b="1" i="0" u="none" strike="noStrike" cap="none" normalizeH="0" baseline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zh-CN" sz="1515" dirty="0" err="1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PC</a:t>
            </a:r>
            <a:r>
              <a:rPr lang="en-US" altLang="zh-CN" sz="1515" baseline="-25000" dirty="0" err="1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out</a:t>
            </a:r>
            <a:endParaRPr lang="en-US" altLang="zh-CN" sz="1515" baseline="-25000" dirty="0"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94" name="Text Box 50"/>
          <p:cNvSpPr txBox="1">
            <a:spLocks noChangeArrowheads="1"/>
          </p:cNvSpPr>
          <p:nvPr/>
        </p:nvSpPr>
        <p:spPr bwMode="auto">
          <a:xfrm>
            <a:off x="8440507" y="2354874"/>
            <a:ext cx="679449" cy="3839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pPr defTabSz="866775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515" b="1" dirty="0" err="1">
                <a:solidFill>
                  <a:schemeClr val="bg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AR</a:t>
            </a:r>
            <a:r>
              <a:rPr lang="en-US" altLang="zh-CN" sz="1515" b="1" baseline="-25000" dirty="0" err="1">
                <a:solidFill>
                  <a:schemeClr val="bg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in</a:t>
            </a:r>
            <a:endParaRPr lang="en-US" altLang="zh-CN" sz="1515" b="1" baseline="-25000" dirty="0">
              <a:solidFill>
                <a:schemeClr val="bg2">
                  <a:lumMod val="50000"/>
                </a:schemeClr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95" name="Text Box 49"/>
          <p:cNvSpPr txBox="1">
            <a:spLocks noChangeArrowheads="1"/>
          </p:cNvSpPr>
          <p:nvPr/>
        </p:nvSpPr>
        <p:spPr bwMode="auto">
          <a:xfrm>
            <a:off x="7986242" y="2686802"/>
            <a:ext cx="738532" cy="3839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pPr defTabSz="866775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515" dirty="0" err="1">
                <a:solidFill>
                  <a:schemeClr val="bg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DR</a:t>
            </a:r>
            <a:r>
              <a:rPr lang="en-US" altLang="zh-CN" sz="1515" baseline="-25000" dirty="0" err="1">
                <a:solidFill>
                  <a:schemeClr val="bg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in</a:t>
            </a:r>
            <a:endParaRPr lang="en-US" altLang="zh-CN" sz="3790" baseline="-25000" dirty="0">
              <a:solidFill>
                <a:schemeClr val="bg2">
                  <a:lumMod val="50000"/>
                </a:schemeClr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96" name="Text Box 48"/>
          <p:cNvSpPr txBox="1">
            <a:spLocks noChangeArrowheads="1"/>
          </p:cNvSpPr>
          <p:nvPr/>
        </p:nvSpPr>
        <p:spPr bwMode="auto">
          <a:xfrm>
            <a:off x="7991093" y="3418225"/>
            <a:ext cx="833063" cy="3839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pPr defTabSz="866775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515" dirty="0" err="1">
                <a:solidFill>
                  <a:schemeClr val="bg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DR</a:t>
            </a:r>
            <a:r>
              <a:rPr lang="en-US" altLang="zh-CN" sz="1515" baseline="-25000" dirty="0" err="1">
                <a:solidFill>
                  <a:schemeClr val="bg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out</a:t>
            </a:r>
            <a:endParaRPr lang="en-US" altLang="zh-CN" sz="3790" baseline="-25000" dirty="0">
              <a:solidFill>
                <a:schemeClr val="bg2">
                  <a:lumMod val="50000"/>
                </a:schemeClr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97" name="Text Box 46"/>
          <p:cNvSpPr txBox="1">
            <a:spLocks noChangeArrowheads="1"/>
          </p:cNvSpPr>
          <p:nvPr/>
        </p:nvSpPr>
        <p:spPr bwMode="auto">
          <a:xfrm>
            <a:off x="6502411" y="3906445"/>
            <a:ext cx="475389" cy="286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pPr defTabSz="866775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515" b="1" dirty="0">
                <a:solidFill>
                  <a:schemeClr val="bg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X</a:t>
            </a:r>
            <a:r>
              <a:rPr lang="en-US" altLang="zh-CN" sz="1515" b="1" baseline="-25000" dirty="0">
                <a:solidFill>
                  <a:schemeClr val="bg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in</a:t>
            </a:r>
          </a:p>
        </p:txBody>
      </p:sp>
      <p:sp>
        <p:nvSpPr>
          <p:cNvPr id="98" name="Text Box 38"/>
          <p:cNvSpPr txBox="1">
            <a:spLocks noChangeArrowheads="1"/>
          </p:cNvSpPr>
          <p:nvPr/>
        </p:nvSpPr>
        <p:spPr bwMode="auto">
          <a:xfrm>
            <a:off x="6624622" y="5431279"/>
            <a:ext cx="679449" cy="3839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pPr defTabSz="866775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515" dirty="0" err="1">
                <a:solidFill>
                  <a:schemeClr val="bg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Z</a:t>
            </a:r>
            <a:r>
              <a:rPr lang="en-US" altLang="zh-CN" sz="1515" baseline="-25000" dirty="0" err="1">
                <a:solidFill>
                  <a:schemeClr val="bg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out</a:t>
            </a:r>
            <a:endParaRPr lang="en-US" altLang="zh-CN" sz="3790" baseline="-25000" dirty="0">
              <a:solidFill>
                <a:schemeClr val="bg2">
                  <a:lumMod val="50000"/>
                </a:schemeClr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99" name="Text Box 36"/>
          <p:cNvSpPr txBox="1">
            <a:spLocks noChangeArrowheads="1"/>
          </p:cNvSpPr>
          <p:nvPr/>
        </p:nvSpPr>
        <p:spPr bwMode="auto">
          <a:xfrm>
            <a:off x="10952040" y="3162029"/>
            <a:ext cx="760195" cy="3839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pPr defTabSz="866775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515" dirty="0" err="1">
                <a:solidFill>
                  <a:schemeClr val="bg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IR</a:t>
            </a:r>
            <a:r>
              <a:rPr lang="en-US" altLang="zh-CN" sz="1515" baseline="-25000" dirty="0" err="1">
                <a:solidFill>
                  <a:schemeClr val="bg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in</a:t>
            </a:r>
            <a:endParaRPr lang="en-US" altLang="zh-CN" sz="3790" baseline="-25000" dirty="0">
              <a:solidFill>
                <a:schemeClr val="bg2">
                  <a:lumMod val="50000"/>
                </a:schemeClr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100" name="Text Box 35"/>
          <p:cNvSpPr txBox="1">
            <a:spLocks noChangeArrowheads="1"/>
          </p:cNvSpPr>
          <p:nvPr/>
        </p:nvSpPr>
        <p:spPr bwMode="auto">
          <a:xfrm>
            <a:off x="10952040" y="3580090"/>
            <a:ext cx="760195" cy="3839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6699" tIns="43349" rIns="86699" bIns="43349" numCol="1" anchor="t" anchorCtr="0" compatLnSpc="1"/>
          <a:lstStyle>
            <a:defPPr>
              <a:defRPr lang="zh-CN"/>
            </a:defPPr>
            <a:lvl1pPr marR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600" b="0" i="0" u="none" strike="noStrike" cap="none" normalizeH="0" baseline="0">
                <a:ln>
                  <a:noFill/>
                </a:ln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</a:lstStyle>
          <a:p>
            <a:r>
              <a:rPr lang="en-US" altLang="zh-CN" sz="1515" dirty="0" err="1">
                <a:solidFill>
                  <a:schemeClr val="bg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IR</a:t>
            </a:r>
            <a:r>
              <a:rPr lang="en-US" altLang="zh-CN" sz="1515" baseline="-25000" dirty="0" err="1">
                <a:solidFill>
                  <a:schemeClr val="bg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out</a:t>
            </a:r>
            <a:endParaRPr lang="en-US" altLang="zh-CN" sz="1515" baseline="-25000" dirty="0">
              <a:solidFill>
                <a:schemeClr val="bg2">
                  <a:lumMod val="50000"/>
                </a:schemeClr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101" name="Text Box 14"/>
          <p:cNvSpPr txBox="1">
            <a:spLocks noChangeArrowheads="1"/>
          </p:cNvSpPr>
          <p:nvPr/>
        </p:nvSpPr>
        <p:spPr bwMode="auto">
          <a:xfrm>
            <a:off x="8060134" y="4778632"/>
            <a:ext cx="693235" cy="4429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pPr defTabSz="866775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515" dirty="0">
                <a:solidFill>
                  <a:schemeClr val="bg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SUB</a:t>
            </a:r>
            <a:endParaRPr lang="en-US" altLang="zh-CN" sz="3790" dirty="0">
              <a:solidFill>
                <a:schemeClr val="bg2">
                  <a:lumMod val="50000"/>
                </a:schemeClr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102" name="Text Box 9"/>
          <p:cNvSpPr txBox="1">
            <a:spLocks noChangeArrowheads="1"/>
          </p:cNvSpPr>
          <p:nvPr/>
        </p:nvSpPr>
        <p:spPr bwMode="auto">
          <a:xfrm>
            <a:off x="6658059" y="2695907"/>
            <a:ext cx="851967" cy="3839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pPr defTabSz="866775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515" dirty="0" err="1">
                <a:solidFill>
                  <a:schemeClr val="bg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DRE</a:t>
            </a:r>
            <a:r>
              <a:rPr lang="en-US" altLang="zh-CN" sz="1515" baseline="-25000" dirty="0" err="1">
                <a:solidFill>
                  <a:schemeClr val="bg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out</a:t>
            </a:r>
            <a:endParaRPr lang="en-US" altLang="zh-CN" sz="3790" baseline="-25000" dirty="0">
              <a:solidFill>
                <a:schemeClr val="bg2">
                  <a:lumMod val="50000"/>
                </a:schemeClr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103" name="Text Box 8"/>
          <p:cNvSpPr txBox="1">
            <a:spLocks noChangeArrowheads="1"/>
          </p:cNvSpPr>
          <p:nvPr/>
        </p:nvSpPr>
        <p:spPr bwMode="auto">
          <a:xfrm>
            <a:off x="6827502" y="3399117"/>
            <a:ext cx="776362" cy="3839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pPr defTabSz="866775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515" dirty="0" err="1">
                <a:solidFill>
                  <a:schemeClr val="bg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DRE</a:t>
            </a:r>
            <a:r>
              <a:rPr lang="en-US" altLang="zh-CN" sz="1515" baseline="-25000" dirty="0" err="1">
                <a:solidFill>
                  <a:schemeClr val="bg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in</a:t>
            </a:r>
            <a:endParaRPr lang="en-US" altLang="zh-CN" sz="3790" baseline="-25000" dirty="0">
              <a:solidFill>
                <a:schemeClr val="bg2">
                  <a:lumMod val="50000"/>
                </a:schemeClr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104" name="Text Box 32"/>
          <p:cNvSpPr txBox="1">
            <a:spLocks noChangeArrowheads="1"/>
          </p:cNvSpPr>
          <p:nvPr/>
        </p:nvSpPr>
        <p:spPr bwMode="auto">
          <a:xfrm>
            <a:off x="10952040" y="3919218"/>
            <a:ext cx="760195" cy="3839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pPr defTabSz="866775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515" dirty="0">
                <a:solidFill>
                  <a:schemeClr val="bg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R0</a:t>
            </a:r>
            <a:r>
              <a:rPr lang="en-US" altLang="zh-CN" sz="1515" baseline="-25000" dirty="0">
                <a:solidFill>
                  <a:schemeClr val="bg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in</a:t>
            </a:r>
            <a:endParaRPr lang="en-US" altLang="zh-CN" sz="3790" baseline="-25000" dirty="0">
              <a:solidFill>
                <a:schemeClr val="bg2">
                  <a:lumMod val="50000"/>
                </a:schemeClr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105" name="Text Box 31"/>
          <p:cNvSpPr txBox="1">
            <a:spLocks noChangeArrowheads="1"/>
          </p:cNvSpPr>
          <p:nvPr/>
        </p:nvSpPr>
        <p:spPr bwMode="auto">
          <a:xfrm>
            <a:off x="10952040" y="4318439"/>
            <a:ext cx="760195" cy="3839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pPr defTabSz="866775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515" dirty="0">
                <a:solidFill>
                  <a:schemeClr val="bg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R0</a:t>
            </a:r>
            <a:r>
              <a:rPr lang="en-US" altLang="zh-CN" sz="1515" baseline="-25000" dirty="0">
                <a:solidFill>
                  <a:schemeClr val="bg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out</a:t>
            </a:r>
            <a:endParaRPr lang="en-US" altLang="zh-CN" sz="3790" baseline="-25000" dirty="0">
              <a:solidFill>
                <a:schemeClr val="bg2">
                  <a:lumMod val="50000"/>
                </a:schemeClr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106" name="Text Box 28"/>
          <p:cNvSpPr txBox="1">
            <a:spLocks noChangeArrowheads="1"/>
          </p:cNvSpPr>
          <p:nvPr/>
        </p:nvSpPr>
        <p:spPr bwMode="auto">
          <a:xfrm>
            <a:off x="10952040" y="4636961"/>
            <a:ext cx="760195" cy="3839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pPr defTabSz="866775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515" dirty="0">
                <a:solidFill>
                  <a:schemeClr val="bg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R1</a:t>
            </a:r>
            <a:r>
              <a:rPr lang="en-US" altLang="zh-CN" sz="1515" baseline="-25000" dirty="0">
                <a:solidFill>
                  <a:schemeClr val="bg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in</a:t>
            </a:r>
            <a:endParaRPr lang="en-US" altLang="zh-CN" sz="3790" baseline="-25000" dirty="0">
              <a:solidFill>
                <a:schemeClr val="bg2">
                  <a:lumMod val="50000"/>
                </a:schemeClr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107" name="Text Box 27"/>
          <p:cNvSpPr txBox="1">
            <a:spLocks noChangeArrowheads="1"/>
          </p:cNvSpPr>
          <p:nvPr/>
        </p:nvSpPr>
        <p:spPr bwMode="auto">
          <a:xfrm>
            <a:off x="10952040" y="5047361"/>
            <a:ext cx="760195" cy="3839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pPr defTabSz="866775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515" dirty="0">
                <a:solidFill>
                  <a:schemeClr val="bg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R1</a:t>
            </a:r>
            <a:r>
              <a:rPr lang="en-US" altLang="zh-CN" sz="1515" baseline="-25000" dirty="0">
                <a:solidFill>
                  <a:schemeClr val="bg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out</a:t>
            </a:r>
            <a:endParaRPr lang="en-US" altLang="zh-CN" sz="3790" baseline="-25000" dirty="0">
              <a:solidFill>
                <a:schemeClr val="bg2">
                  <a:lumMod val="50000"/>
                </a:schemeClr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108" name="Text Box 24"/>
          <p:cNvSpPr txBox="1">
            <a:spLocks noChangeArrowheads="1"/>
          </p:cNvSpPr>
          <p:nvPr/>
        </p:nvSpPr>
        <p:spPr bwMode="auto">
          <a:xfrm>
            <a:off x="10952040" y="5366059"/>
            <a:ext cx="760195" cy="3839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pPr defTabSz="866775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515" dirty="0">
                <a:solidFill>
                  <a:schemeClr val="bg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R2</a:t>
            </a:r>
            <a:r>
              <a:rPr lang="en-US" altLang="zh-CN" sz="1515" baseline="-25000" dirty="0">
                <a:solidFill>
                  <a:schemeClr val="bg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in</a:t>
            </a:r>
            <a:endParaRPr lang="en-US" altLang="zh-CN" sz="3790" baseline="-25000" dirty="0">
              <a:solidFill>
                <a:schemeClr val="bg2">
                  <a:lumMod val="50000"/>
                </a:schemeClr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109" name="Text Box 23"/>
          <p:cNvSpPr txBox="1">
            <a:spLocks noChangeArrowheads="1"/>
          </p:cNvSpPr>
          <p:nvPr/>
        </p:nvSpPr>
        <p:spPr bwMode="auto">
          <a:xfrm>
            <a:off x="10952040" y="5772335"/>
            <a:ext cx="760195" cy="3839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pPr defTabSz="866775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515" dirty="0">
                <a:solidFill>
                  <a:schemeClr val="bg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R2</a:t>
            </a:r>
            <a:r>
              <a:rPr lang="en-US" altLang="zh-CN" sz="1515" baseline="-25000" dirty="0">
                <a:solidFill>
                  <a:schemeClr val="bg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out</a:t>
            </a:r>
            <a:endParaRPr lang="en-US" altLang="zh-CN" sz="3790" baseline="-25000" dirty="0">
              <a:solidFill>
                <a:schemeClr val="bg2">
                  <a:lumMod val="50000"/>
                </a:schemeClr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110" name="Text Box 109"/>
          <p:cNvSpPr txBox="1">
            <a:spLocks noChangeArrowheads="1"/>
          </p:cNvSpPr>
          <p:nvPr/>
        </p:nvSpPr>
        <p:spPr bwMode="auto">
          <a:xfrm>
            <a:off x="9714661" y="1283473"/>
            <a:ext cx="1538354" cy="3225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pPr defTabSz="866775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1515" b="1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Black" panose="020B0A02040204020203" pitchFamily="34" charset="0"/>
              </a:rPr>
              <a:t>操作控制信号</a:t>
            </a:r>
            <a:endParaRPr lang="zh-CN" altLang="en-US" sz="3790" b="1" dirty="0">
              <a:solidFill>
                <a:srgbClr val="0066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 Black" panose="020B0A02040204020203" pitchFamily="34" charset="0"/>
            </a:endParaRPr>
          </a:p>
        </p:txBody>
      </p:sp>
      <p:sp>
        <p:nvSpPr>
          <p:cNvPr id="111" name="Line 7"/>
          <p:cNvSpPr>
            <a:spLocks noChangeShapeType="1"/>
          </p:cNvSpPr>
          <p:nvPr/>
        </p:nvSpPr>
        <p:spPr bwMode="auto">
          <a:xfrm flipH="1">
            <a:off x="6265651" y="2414686"/>
            <a:ext cx="1038419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endParaRPr lang="zh-CN" altLang="en-US" sz="3790">
              <a:solidFill>
                <a:schemeClr val="bg2">
                  <a:lumMod val="75000"/>
                </a:schemeClr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112" name="上下箭头 111"/>
          <p:cNvSpPr/>
          <p:nvPr/>
        </p:nvSpPr>
        <p:spPr>
          <a:xfrm>
            <a:off x="8938794" y="1288568"/>
            <a:ext cx="177326" cy="4934647"/>
          </a:xfrm>
          <a:prstGeom prst="upDownArrow">
            <a:avLst/>
          </a:prstGeom>
          <a:solidFill>
            <a:schemeClr val="bg1"/>
          </a:solidFill>
          <a:ln w="19050">
            <a:solidFill>
              <a:srgbClr val="000000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eaVert" wrap="square" lIns="86699" tIns="43349" rIns="86699" bIns="43349" numCol="1" anchor="t" anchorCtr="0" compatLnSpc="1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3790">
              <a:solidFill>
                <a:schemeClr val="bg2">
                  <a:lumMod val="75000"/>
                </a:schemeClr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113" name="Rectangle 115"/>
          <p:cNvSpPr>
            <a:spLocks noChangeArrowheads="1"/>
          </p:cNvSpPr>
          <p:nvPr/>
        </p:nvSpPr>
        <p:spPr bwMode="auto">
          <a:xfrm>
            <a:off x="10161217" y="1518495"/>
            <a:ext cx="1285044" cy="5897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pPr defTabSz="866775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705" dirty="0">
                <a:solidFill>
                  <a:schemeClr val="bg2">
                    <a:lumMod val="7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…</a:t>
            </a:r>
            <a:endParaRPr lang="en-US" altLang="zh-CN" sz="3790" dirty="0">
              <a:solidFill>
                <a:schemeClr val="bg2">
                  <a:lumMod val="75000"/>
                </a:schemeClr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115" name="Rectangle 104"/>
          <p:cNvSpPr>
            <a:spLocks noChangeArrowheads="1"/>
          </p:cNvSpPr>
          <p:nvPr/>
        </p:nvSpPr>
        <p:spPr bwMode="auto">
          <a:xfrm>
            <a:off x="9810262" y="5529553"/>
            <a:ext cx="1077271" cy="40459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705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R2</a:t>
            </a:r>
          </a:p>
        </p:txBody>
      </p:sp>
      <p:sp>
        <p:nvSpPr>
          <p:cNvPr id="117" name="任意多边形: 形状 296"/>
          <p:cNvSpPr/>
          <p:nvPr/>
        </p:nvSpPr>
        <p:spPr>
          <a:xfrm rot="5400000">
            <a:off x="7177973" y="4054462"/>
            <a:ext cx="459202" cy="1265333"/>
          </a:xfrm>
          <a:custGeom>
            <a:avLst/>
            <a:gdLst>
              <a:gd name="connsiteX0" fmla="*/ 0 w 375612"/>
              <a:gd name="connsiteY0" fmla="*/ 0 h 683490"/>
              <a:gd name="connsiteX1" fmla="*/ 375612 w 375612"/>
              <a:gd name="connsiteY1" fmla="*/ 237066 h 683490"/>
              <a:gd name="connsiteX2" fmla="*/ 375612 w 375612"/>
              <a:gd name="connsiteY2" fmla="*/ 467975 h 683490"/>
              <a:gd name="connsiteX3" fmla="*/ 6157 w 375612"/>
              <a:gd name="connsiteY3" fmla="*/ 683490 h 683490"/>
              <a:gd name="connsiteX4" fmla="*/ 6157 w 375612"/>
              <a:gd name="connsiteY4" fmla="*/ 406400 h 683490"/>
              <a:gd name="connsiteX5" fmla="*/ 70812 w 375612"/>
              <a:gd name="connsiteY5" fmla="*/ 341745 h 683490"/>
              <a:gd name="connsiteX6" fmla="*/ 9236 w 375612"/>
              <a:gd name="connsiteY6" fmla="*/ 280169 h 683490"/>
              <a:gd name="connsiteX7" fmla="*/ 0 w 375612"/>
              <a:gd name="connsiteY7" fmla="*/ 0 h 683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5612" h="683490">
                <a:moveTo>
                  <a:pt x="0" y="0"/>
                </a:moveTo>
                <a:lnTo>
                  <a:pt x="375612" y="237066"/>
                </a:lnTo>
                <a:lnTo>
                  <a:pt x="375612" y="467975"/>
                </a:lnTo>
                <a:lnTo>
                  <a:pt x="6157" y="683490"/>
                </a:lnTo>
                <a:lnTo>
                  <a:pt x="6157" y="406400"/>
                </a:lnTo>
                <a:lnTo>
                  <a:pt x="70812" y="341745"/>
                </a:lnTo>
                <a:lnTo>
                  <a:pt x="9236" y="280169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5" dirty="0">
              <a:solidFill>
                <a:schemeClr val="tx1"/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118" name="Rectangle 104"/>
          <p:cNvSpPr>
            <a:spLocks noChangeArrowheads="1"/>
          </p:cNvSpPr>
          <p:nvPr/>
        </p:nvSpPr>
        <p:spPr bwMode="auto">
          <a:xfrm>
            <a:off x="9810262" y="4806475"/>
            <a:ext cx="1077271" cy="40459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705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R1</a:t>
            </a:r>
          </a:p>
        </p:txBody>
      </p:sp>
      <p:sp>
        <p:nvSpPr>
          <p:cNvPr id="119" name="Rectangle 104"/>
          <p:cNvSpPr>
            <a:spLocks noChangeArrowheads="1"/>
          </p:cNvSpPr>
          <p:nvPr/>
        </p:nvSpPr>
        <p:spPr bwMode="auto">
          <a:xfrm>
            <a:off x="9810262" y="4083398"/>
            <a:ext cx="1077271" cy="40459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705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R0</a:t>
            </a:r>
          </a:p>
        </p:txBody>
      </p:sp>
      <p:sp>
        <p:nvSpPr>
          <p:cNvPr id="120" name="Rectangle 104"/>
          <p:cNvSpPr>
            <a:spLocks noChangeArrowheads="1"/>
          </p:cNvSpPr>
          <p:nvPr/>
        </p:nvSpPr>
        <p:spPr bwMode="auto">
          <a:xfrm>
            <a:off x="9810262" y="3360320"/>
            <a:ext cx="1077271" cy="40459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705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IR</a:t>
            </a:r>
          </a:p>
        </p:txBody>
      </p:sp>
      <p:sp>
        <p:nvSpPr>
          <p:cNvPr id="121" name="Rectangle 104"/>
          <p:cNvSpPr>
            <a:spLocks noChangeArrowheads="1"/>
          </p:cNvSpPr>
          <p:nvPr/>
        </p:nvSpPr>
        <p:spPr bwMode="auto">
          <a:xfrm>
            <a:off x="9567039" y="2646736"/>
            <a:ext cx="602150" cy="40459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40" b="1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ID</a:t>
            </a:r>
          </a:p>
        </p:txBody>
      </p:sp>
      <p:sp>
        <p:nvSpPr>
          <p:cNvPr id="122" name="Rectangle 104"/>
          <p:cNvSpPr>
            <a:spLocks noChangeArrowheads="1"/>
          </p:cNvSpPr>
          <p:nvPr/>
        </p:nvSpPr>
        <p:spPr bwMode="auto">
          <a:xfrm>
            <a:off x="9573556" y="1914742"/>
            <a:ext cx="1550066" cy="40459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40" b="1" dirty="0">
                <a:solidFill>
                  <a:schemeClr val="tx1"/>
                </a:solidFill>
                <a:latin typeface="Segoe UI Black" panose="020B0A02040204020203" pitchFamily="34" charset="0"/>
                <a:ea typeface="微软雅黑" panose="020B0503020204020204" pitchFamily="34" charset="-122"/>
                <a:cs typeface="Segoe UI Black" panose="020B0A02040204020203" pitchFamily="34" charset="0"/>
              </a:rPr>
              <a:t>操作控制器</a:t>
            </a:r>
            <a:endParaRPr lang="en-US" altLang="zh-CN" sz="1140" b="1" dirty="0">
              <a:solidFill>
                <a:schemeClr val="tx1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123" name="矩形 122"/>
          <p:cNvSpPr/>
          <p:nvPr/>
        </p:nvSpPr>
        <p:spPr>
          <a:xfrm>
            <a:off x="7100568" y="4507742"/>
            <a:ext cx="628698" cy="3550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705" b="1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ALU</a:t>
            </a:r>
            <a:endParaRPr lang="zh-CN" altLang="en-US" sz="1705" b="1" dirty="0"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124" name="Line 7"/>
          <p:cNvSpPr>
            <a:spLocks noChangeShapeType="1"/>
          </p:cNvSpPr>
          <p:nvPr/>
        </p:nvSpPr>
        <p:spPr bwMode="auto">
          <a:xfrm>
            <a:off x="9074688" y="3501775"/>
            <a:ext cx="728681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endParaRPr lang="zh-CN" altLang="en-US" sz="3790">
              <a:solidFill>
                <a:schemeClr val="bg2">
                  <a:lumMod val="75000"/>
                </a:schemeClr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cxnSp>
        <p:nvCxnSpPr>
          <p:cNvPr id="125" name="直接连接符 124"/>
          <p:cNvCxnSpPr/>
          <p:nvPr/>
        </p:nvCxnSpPr>
        <p:spPr>
          <a:xfrm flipH="1">
            <a:off x="9074689" y="3666466"/>
            <a:ext cx="728683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6" name="等腰三角形 125"/>
          <p:cNvSpPr/>
          <p:nvPr/>
        </p:nvSpPr>
        <p:spPr>
          <a:xfrm rot="16200000">
            <a:off x="9336372" y="3595960"/>
            <a:ext cx="150880" cy="141013"/>
          </a:xfrm>
          <a:prstGeom prst="triangle">
            <a:avLst/>
          </a:prstGeom>
          <a:solidFill>
            <a:schemeClr val="bg1"/>
          </a:solidFill>
          <a:ln w="19050">
            <a:solidFill>
              <a:srgbClr val="000000"/>
            </a:solidFill>
            <a:round/>
            <a:tailEnd type="triangle" w="lg" len="lg"/>
          </a:ln>
        </p:spPr>
        <p:txBody>
          <a:bodyPr vert="horz" wrap="square" lIns="86699" tIns="43349" rIns="86699" bIns="43349" numCol="1" anchor="t" anchorCtr="0" compatLnSpc="1"/>
          <a:lstStyle/>
          <a:p>
            <a:endParaRPr lang="zh-CN" altLang="en-US" sz="3790">
              <a:solidFill>
                <a:schemeClr val="bg2">
                  <a:lumMod val="75000"/>
                </a:schemeClr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127" name="Line 7"/>
          <p:cNvSpPr>
            <a:spLocks noChangeShapeType="1"/>
          </p:cNvSpPr>
          <p:nvPr/>
        </p:nvSpPr>
        <p:spPr bwMode="auto">
          <a:xfrm>
            <a:off x="9074076" y="4219142"/>
            <a:ext cx="728681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endParaRPr lang="zh-CN" altLang="en-US" sz="3790">
              <a:solidFill>
                <a:schemeClr val="bg2">
                  <a:lumMod val="75000"/>
                </a:schemeClr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cxnSp>
        <p:nvCxnSpPr>
          <p:cNvPr id="128" name="直接连接符 127"/>
          <p:cNvCxnSpPr/>
          <p:nvPr/>
        </p:nvCxnSpPr>
        <p:spPr>
          <a:xfrm flipH="1">
            <a:off x="9074078" y="4383834"/>
            <a:ext cx="728683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9" name="等腰三角形 128"/>
          <p:cNvSpPr/>
          <p:nvPr/>
        </p:nvSpPr>
        <p:spPr>
          <a:xfrm rot="16200000">
            <a:off x="9335761" y="4313328"/>
            <a:ext cx="150880" cy="141013"/>
          </a:xfrm>
          <a:prstGeom prst="triangle">
            <a:avLst/>
          </a:prstGeom>
          <a:solidFill>
            <a:schemeClr val="bg1"/>
          </a:solidFill>
          <a:ln w="19050">
            <a:solidFill>
              <a:srgbClr val="000000"/>
            </a:solidFill>
            <a:round/>
            <a:tailEnd type="triangle" w="lg" len="lg"/>
          </a:ln>
        </p:spPr>
        <p:txBody>
          <a:bodyPr vert="horz" wrap="square" lIns="86699" tIns="43349" rIns="86699" bIns="43349" numCol="1" anchor="t" anchorCtr="0" compatLnSpc="1"/>
          <a:lstStyle/>
          <a:p>
            <a:pPr algn="ctr"/>
            <a:endParaRPr lang="zh-CN" altLang="en-US" sz="3790">
              <a:solidFill>
                <a:schemeClr val="bg2">
                  <a:lumMod val="75000"/>
                </a:schemeClr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cxnSp>
        <p:nvCxnSpPr>
          <p:cNvPr id="130" name="直接连接符 129"/>
          <p:cNvCxnSpPr/>
          <p:nvPr/>
        </p:nvCxnSpPr>
        <p:spPr>
          <a:xfrm flipH="1">
            <a:off x="6247589" y="3111831"/>
            <a:ext cx="1046745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1" name="等腰三角形 130"/>
          <p:cNvSpPr/>
          <p:nvPr/>
        </p:nvSpPr>
        <p:spPr>
          <a:xfrm rot="16200000">
            <a:off x="6673805" y="3032294"/>
            <a:ext cx="150880" cy="141013"/>
          </a:xfrm>
          <a:prstGeom prst="triangle">
            <a:avLst/>
          </a:prstGeom>
          <a:solidFill>
            <a:schemeClr val="bg1"/>
          </a:solidFill>
          <a:ln w="19050">
            <a:solidFill>
              <a:srgbClr val="000000"/>
            </a:solidFill>
            <a:round/>
            <a:tailEnd type="triangle" w="lg" len="lg"/>
          </a:ln>
        </p:spPr>
        <p:txBody>
          <a:bodyPr vert="horz" wrap="square" lIns="86699" tIns="43349" rIns="86699" bIns="43349" numCol="1" anchor="t" anchorCtr="0" compatLnSpc="1"/>
          <a:lstStyle/>
          <a:p>
            <a:pPr algn="ctr"/>
            <a:endParaRPr lang="zh-CN" altLang="en-US" sz="3790">
              <a:solidFill>
                <a:schemeClr val="bg2">
                  <a:lumMod val="75000"/>
                </a:schemeClr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132" name="Line 7"/>
          <p:cNvSpPr>
            <a:spLocks noChangeShapeType="1"/>
          </p:cNvSpPr>
          <p:nvPr/>
        </p:nvSpPr>
        <p:spPr bwMode="auto">
          <a:xfrm>
            <a:off x="6265651" y="3259677"/>
            <a:ext cx="1046744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endParaRPr lang="zh-CN" altLang="en-US" sz="3790">
              <a:solidFill>
                <a:schemeClr val="bg2">
                  <a:lumMod val="75000"/>
                </a:schemeClr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133" name="Line 7"/>
          <p:cNvSpPr>
            <a:spLocks noChangeShapeType="1"/>
          </p:cNvSpPr>
          <p:nvPr/>
        </p:nvSpPr>
        <p:spPr bwMode="auto">
          <a:xfrm>
            <a:off x="9074076" y="4942272"/>
            <a:ext cx="728681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endParaRPr lang="zh-CN" altLang="en-US" sz="3790">
              <a:solidFill>
                <a:schemeClr val="bg2">
                  <a:lumMod val="75000"/>
                </a:schemeClr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cxnSp>
        <p:nvCxnSpPr>
          <p:cNvPr id="134" name="直接连接符 133"/>
          <p:cNvCxnSpPr/>
          <p:nvPr/>
        </p:nvCxnSpPr>
        <p:spPr>
          <a:xfrm flipH="1">
            <a:off x="9074077" y="5106962"/>
            <a:ext cx="728683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5" name="等腰三角形 134"/>
          <p:cNvSpPr/>
          <p:nvPr/>
        </p:nvSpPr>
        <p:spPr>
          <a:xfrm rot="16200000">
            <a:off x="9335760" y="5027426"/>
            <a:ext cx="150880" cy="141013"/>
          </a:xfrm>
          <a:prstGeom prst="triangle">
            <a:avLst/>
          </a:prstGeom>
          <a:solidFill>
            <a:schemeClr val="bg1"/>
          </a:solidFill>
          <a:ln w="19050">
            <a:solidFill>
              <a:srgbClr val="000000"/>
            </a:solidFill>
            <a:round/>
            <a:tailEnd type="triangle" w="lg" len="lg"/>
          </a:ln>
        </p:spPr>
        <p:txBody>
          <a:bodyPr vert="horz" wrap="square" lIns="86699" tIns="43349" rIns="86699" bIns="43349" numCol="1" anchor="t" anchorCtr="0" compatLnSpc="1"/>
          <a:lstStyle/>
          <a:p>
            <a:endParaRPr lang="zh-CN" altLang="en-US" sz="3790">
              <a:solidFill>
                <a:schemeClr val="bg2">
                  <a:lumMod val="75000"/>
                </a:schemeClr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136" name="Line 7"/>
          <p:cNvSpPr>
            <a:spLocks noChangeShapeType="1"/>
          </p:cNvSpPr>
          <p:nvPr/>
        </p:nvSpPr>
        <p:spPr bwMode="auto">
          <a:xfrm>
            <a:off x="9074076" y="5665402"/>
            <a:ext cx="728681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endParaRPr lang="zh-CN" altLang="en-US" sz="3790">
              <a:solidFill>
                <a:schemeClr val="bg2">
                  <a:lumMod val="75000"/>
                </a:schemeClr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cxnSp>
        <p:nvCxnSpPr>
          <p:cNvPr id="137" name="直接连接符 136"/>
          <p:cNvCxnSpPr/>
          <p:nvPr/>
        </p:nvCxnSpPr>
        <p:spPr>
          <a:xfrm flipH="1">
            <a:off x="9074077" y="5830092"/>
            <a:ext cx="728683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8" name="等腰三角形 137"/>
          <p:cNvSpPr/>
          <p:nvPr/>
        </p:nvSpPr>
        <p:spPr>
          <a:xfrm rot="16200000">
            <a:off x="9335760" y="5759587"/>
            <a:ext cx="150880" cy="141013"/>
          </a:xfrm>
          <a:prstGeom prst="triangle">
            <a:avLst/>
          </a:prstGeom>
          <a:solidFill>
            <a:schemeClr val="bg1"/>
          </a:solidFill>
          <a:ln w="19050">
            <a:solidFill>
              <a:srgbClr val="000000"/>
            </a:solidFill>
            <a:round/>
            <a:tailEnd type="triangle" w="lg" len="lg"/>
          </a:ln>
        </p:spPr>
        <p:txBody>
          <a:bodyPr vert="horz" wrap="square" lIns="86699" tIns="43349" rIns="86699" bIns="43349" numCol="1" anchor="t" anchorCtr="0" compatLnSpc="1"/>
          <a:lstStyle/>
          <a:p>
            <a:endParaRPr lang="zh-CN" altLang="en-US" sz="3790">
              <a:solidFill>
                <a:schemeClr val="bg2">
                  <a:lumMod val="75000"/>
                </a:schemeClr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139" name="Line 7"/>
          <p:cNvSpPr>
            <a:spLocks noChangeShapeType="1"/>
          </p:cNvSpPr>
          <p:nvPr/>
        </p:nvSpPr>
        <p:spPr bwMode="auto">
          <a:xfrm rot="16200000">
            <a:off x="9790848" y="3216698"/>
            <a:ext cx="310350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endParaRPr lang="zh-CN" altLang="en-US" sz="3790"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140" name="Line 7"/>
          <p:cNvSpPr>
            <a:spLocks noChangeShapeType="1"/>
          </p:cNvSpPr>
          <p:nvPr/>
        </p:nvSpPr>
        <p:spPr bwMode="auto">
          <a:xfrm rot="16200000">
            <a:off x="9712939" y="2489623"/>
            <a:ext cx="310350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endParaRPr lang="zh-CN" altLang="en-US" sz="3790"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141" name="Line 7"/>
          <p:cNvSpPr>
            <a:spLocks noChangeShapeType="1"/>
          </p:cNvSpPr>
          <p:nvPr/>
        </p:nvSpPr>
        <p:spPr bwMode="auto">
          <a:xfrm rot="16200000">
            <a:off x="10521361" y="2494297"/>
            <a:ext cx="310350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endParaRPr lang="zh-CN" altLang="en-US" sz="3790"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142" name="Rectangle 104"/>
          <p:cNvSpPr>
            <a:spLocks noChangeArrowheads="1"/>
          </p:cNvSpPr>
          <p:nvPr/>
        </p:nvSpPr>
        <p:spPr bwMode="auto">
          <a:xfrm>
            <a:off x="10258306" y="2645923"/>
            <a:ext cx="858666" cy="40459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40" b="1" dirty="0">
                <a:solidFill>
                  <a:schemeClr val="tx1"/>
                </a:solidFill>
                <a:latin typeface="Segoe UI Black" panose="020B0A02040204020203" pitchFamily="34" charset="0"/>
                <a:ea typeface="微软雅黑" panose="020B0503020204020204" pitchFamily="34" charset="-122"/>
                <a:cs typeface="Segoe UI Black" panose="020B0A02040204020203" pitchFamily="34" charset="0"/>
              </a:rPr>
              <a:t>时序部件</a:t>
            </a:r>
            <a:endParaRPr lang="en-US" altLang="zh-CN" sz="1140" b="1" dirty="0">
              <a:solidFill>
                <a:schemeClr val="tx1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143" name="Line 7"/>
          <p:cNvSpPr>
            <a:spLocks noChangeShapeType="1"/>
          </p:cNvSpPr>
          <p:nvPr/>
        </p:nvSpPr>
        <p:spPr bwMode="auto">
          <a:xfrm flipH="1">
            <a:off x="8176063" y="1821340"/>
            <a:ext cx="792273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endParaRPr lang="zh-CN" altLang="en-US" sz="3790">
              <a:solidFill>
                <a:schemeClr val="bg2">
                  <a:lumMod val="75000"/>
                </a:schemeClr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cxnSp>
        <p:nvCxnSpPr>
          <p:cNvPr id="144" name="直接连接符 143"/>
          <p:cNvCxnSpPr/>
          <p:nvPr/>
        </p:nvCxnSpPr>
        <p:spPr>
          <a:xfrm>
            <a:off x="8184506" y="1986035"/>
            <a:ext cx="804233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45" name="等腰三角形 144"/>
          <p:cNvSpPr/>
          <p:nvPr/>
        </p:nvSpPr>
        <p:spPr>
          <a:xfrm rot="5400000" flipH="1">
            <a:off x="8498373" y="1915529"/>
            <a:ext cx="150880" cy="141013"/>
          </a:xfrm>
          <a:prstGeom prst="triangle">
            <a:avLst/>
          </a:prstGeom>
          <a:solidFill>
            <a:schemeClr val="bg1"/>
          </a:solidFill>
          <a:ln w="19050">
            <a:solidFill>
              <a:srgbClr val="000000"/>
            </a:solidFill>
            <a:round/>
            <a:tailEnd type="triangle" w="lg" len="lg"/>
          </a:ln>
        </p:spPr>
        <p:txBody>
          <a:bodyPr vert="horz" wrap="square" lIns="86699" tIns="43349" rIns="86699" bIns="43349" numCol="1" anchor="t" anchorCtr="0" compatLnSpc="1"/>
          <a:lstStyle/>
          <a:p>
            <a:endParaRPr lang="zh-CN" altLang="en-US" sz="3790">
              <a:solidFill>
                <a:schemeClr val="bg2">
                  <a:lumMod val="75000"/>
                </a:schemeClr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cxnSp>
        <p:nvCxnSpPr>
          <p:cNvPr id="146" name="直接连接符 145"/>
          <p:cNvCxnSpPr/>
          <p:nvPr/>
        </p:nvCxnSpPr>
        <p:spPr>
          <a:xfrm>
            <a:off x="8184505" y="3275035"/>
            <a:ext cx="783831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47" name="等腰三角形 146"/>
          <p:cNvSpPr/>
          <p:nvPr/>
        </p:nvSpPr>
        <p:spPr>
          <a:xfrm rot="5400000" flipH="1">
            <a:off x="8498373" y="3214780"/>
            <a:ext cx="150880" cy="141013"/>
          </a:xfrm>
          <a:prstGeom prst="triangle">
            <a:avLst/>
          </a:prstGeom>
          <a:solidFill>
            <a:schemeClr val="bg1"/>
          </a:solidFill>
          <a:ln w="19050">
            <a:solidFill>
              <a:srgbClr val="000000"/>
            </a:solidFill>
            <a:round/>
            <a:tailEnd type="triangle" w="lg" len="lg"/>
          </a:ln>
        </p:spPr>
        <p:txBody>
          <a:bodyPr vert="horz" wrap="square" lIns="86699" tIns="43349" rIns="86699" bIns="43349" numCol="1" anchor="t" anchorCtr="0" compatLnSpc="1"/>
          <a:lstStyle/>
          <a:p>
            <a:endParaRPr lang="zh-CN" altLang="en-US" sz="3790">
              <a:solidFill>
                <a:schemeClr val="bg2">
                  <a:lumMod val="75000"/>
                </a:schemeClr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cxnSp>
        <p:nvCxnSpPr>
          <p:cNvPr id="148" name="直接连接符 147"/>
          <p:cNvCxnSpPr>
            <a:stCxn id="159" idx="3"/>
          </p:cNvCxnSpPr>
          <p:nvPr/>
        </p:nvCxnSpPr>
        <p:spPr>
          <a:xfrm>
            <a:off x="7598194" y="5451846"/>
            <a:ext cx="1379295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49" name="等腰三角形 148"/>
          <p:cNvSpPr/>
          <p:nvPr/>
        </p:nvSpPr>
        <p:spPr>
          <a:xfrm rot="5400000" flipH="1">
            <a:off x="8200384" y="5383982"/>
            <a:ext cx="150880" cy="141013"/>
          </a:xfrm>
          <a:prstGeom prst="triangle">
            <a:avLst/>
          </a:prstGeom>
          <a:solidFill>
            <a:schemeClr val="bg1"/>
          </a:solidFill>
          <a:ln w="19050">
            <a:solidFill>
              <a:srgbClr val="000000"/>
            </a:solidFill>
            <a:round/>
            <a:tailEnd type="triangle" w="lg" len="lg"/>
          </a:ln>
        </p:spPr>
        <p:txBody>
          <a:bodyPr vert="horz" wrap="square" lIns="86699" tIns="43349" rIns="86699" bIns="43349" numCol="1" anchor="t" anchorCtr="0" compatLnSpc="1"/>
          <a:lstStyle/>
          <a:p>
            <a:endParaRPr lang="zh-CN" altLang="en-US" sz="3790">
              <a:solidFill>
                <a:schemeClr val="bg2">
                  <a:lumMod val="75000"/>
                </a:schemeClr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cxnSp>
        <p:nvCxnSpPr>
          <p:cNvPr id="150" name="直接连接符 149"/>
          <p:cNvCxnSpPr/>
          <p:nvPr/>
        </p:nvCxnSpPr>
        <p:spPr>
          <a:xfrm>
            <a:off x="7075797" y="4118091"/>
            <a:ext cx="0" cy="342803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51" name="Line 7"/>
          <p:cNvSpPr>
            <a:spLocks noChangeShapeType="1"/>
          </p:cNvSpPr>
          <p:nvPr/>
        </p:nvSpPr>
        <p:spPr bwMode="auto">
          <a:xfrm flipH="1">
            <a:off x="8164815" y="2311979"/>
            <a:ext cx="812675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endParaRPr lang="zh-CN" altLang="en-US" sz="3790">
              <a:solidFill>
                <a:schemeClr val="bg2">
                  <a:lumMod val="75000"/>
                </a:schemeClr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152" name="Rectangle 104"/>
          <p:cNvSpPr>
            <a:spLocks noChangeArrowheads="1"/>
          </p:cNvSpPr>
          <p:nvPr/>
        </p:nvSpPr>
        <p:spPr bwMode="auto">
          <a:xfrm>
            <a:off x="7328231" y="1672486"/>
            <a:ext cx="847833" cy="40459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705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PC</a:t>
            </a:r>
          </a:p>
        </p:txBody>
      </p:sp>
      <p:sp>
        <p:nvSpPr>
          <p:cNvPr id="153" name="Rectangle 104"/>
          <p:cNvSpPr>
            <a:spLocks noChangeArrowheads="1"/>
          </p:cNvSpPr>
          <p:nvPr/>
        </p:nvSpPr>
        <p:spPr bwMode="auto">
          <a:xfrm>
            <a:off x="7319444" y="2222870"/>
            <a:ext cx="847833" cy="40459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705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AR</a:t>
            </a:r>
          </a:p>
        </p:txBody>
      </p:sp>
      <p:sp>
        <p:nvSpPr>
          <p:cNvPr id="154" name="Rectangle 104"/>
          <p:cNvSpPr>
            <a:spLocks noChangeArrowheads="1"/>
          </p:cNvSpPr>
          <p:nvPr/>
        </p:nvSpPr>
        <p:spPr bwMode="auto">
          <a:xfrm>
            <a:off x="7319444" y="2999108"/>
            <a:ext cx="847833" cy="40459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705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DR</a:t>
            </a:r>
          </a:p>
        </p:txBody>
      </p:sp>
      <p:cxnSp>
        <p:nvCxnSpPr>
          <p:cNvPr id="155" name="直接连接符 154"/>
          <p:cNvCxnSpPr>
            <a:stCxn id="158" idx="1"/>
          </p:cNvCxnSpPr>
          <p:nvPr/>
        </p:nvCxnSpPr>
        <p:spPr>
          <a:xfrm>
            <a:off x="7773426" y="4201081"/>
            <a:ext cx="0" cy="257306"/>
          </a:xfrm>
          <a:prstGeom prst="line">
            <a:avLst/>
          </a:prstGeom>
          <a:noFill/>
          <a:ln w="19050" cap="sq">
            <a:solidFill>
              <a:srgbClr val="000000"/>
            </a:solidFill>
            <a:rou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56" name="Line 7"/>
          <p:cNvSpPr>
            <a:spLocks noChangeShapeType="1"/>
          </p:cNvSpPr>
          <p:nvPr/>
        </p:nvSpPr>
        <p:spPr bwMode="auto">
          <a:xfrm flipH="1">
            <a:off x="7328230" y="3922409"/>
            <a:ext cx="1649259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endParaRPr lang="zh-CN" altLang="en-US" sz="3790">
              <a:solidFill>
                <a:schemeClr val="bg2">
                  <a:lumMod val="75000"/>
                </a:schemeClr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157" name="Rectangle 104"/>
          <p:cNvSpPr>
            <a:spLocks noChangeArrowheads="1"/>
          </p:cNvSpPr>
          <p:nvPr/>
        </p:nvSpPr>
        <p:spPr bwMode="auto">
          <a:xfrm>
            <a:off x="6929040" y="3740595"/>
            <a:ext cx="399191" cy="40459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705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X</a:t>
            </a:r>
          </a:p>
        </p:txBody>
      </p:sp>
      <p:sp>
        <p:nvSpPr>
          <p:cNvPr id="158" name="Line 7"/>
          <p:cNvSpPr>
            <a:spLocks noChangeShapeType="1"/>
          </p:cNvSpPr>
          <p:nvPr/>
        </p:nvSpPr>
        <p:spPr bwMode="auto">
          <a:xfrm flipH="1">
            <a:off x="7773426" y="4201080"/>
            <a:ext cx="1204064" cy="0"/>
          </a:xfrm>
          <a:prstGeom prst="line">
            <a:avLst/>
          </a:prstGeom>
          <a:noFill/>
          <a:ln w="19050" cap="sq">
            <a:solidFill>
              <a:srgbClr val="000000"/>
            </a:solidFill>
            <a:round/>
            <a:tailEnd type="non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endParaRPr lang="zh-CN" altLang="en-US" sz="3790">
              <a:solidFill>
                <a:schemeClr val="bg2">
                  <a:lumMod val="75000"/>
                </a:schemeClr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159" name="Rectangle 104"/>
          <p:cNvSpPr>
            <a:spLocks noChangeArrowheads="1"/>
          </p:cNvSpPr>
          <p:nvPr/>
        </p:nvSpPr>
        <p:spPr bwMode="auto">
          <a:xfrm>
            <a:off x="7199003" y="5249551"/>
            <a:ext cx="399191" cy="40459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515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Z</a:t>
            </a:r>
          </a:p>
        </p:txBody>
      </p:sp>
      <p:cxnSp>
        <p:nvCxnSpPr>
          <p:cNvPr id="160" name="直接连接符 159"/>
          <p:cNvCxnSpPr/>
          <p:nvPr/>
        </p:nvCxnSpPr>
        <p:spPr>
          <a:xfrm>
            <a:off x="7405944" y="4916729"/>
            <a:ext cx="0" cy="32259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61" name="Text Box 108"/>
          <p:cNvSpPr txBox="1">
            <a:spLocks noChangeArrowheads="1"/>
          </p:cNvSpPr>
          <p:nvPr/>
        </p:nvSpPr>
        <p:spPr bwMode="auto">
          <a:xfrm>
            <a:off x="6915745" y="4437462"/>
            <a:ext cx="289065" cy="2602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pPr defTabSz="866775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140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A</a:t>
            </a:r>
            <a:endParaRPr lang="en-US" altLang="zh-CN" sz="3790" dirty="0"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162" name="Text Box 107"/>
          <p:cNvSpPr txBox="1">
            <a:spLocks noChangeArrowheads="1"/>
          </p:cNvSpPr>
          <p:nvPr/>
        </p:nvSpPr>
        <p:spPr bwMode="auto">
          <a:xfrm>
            <a:off x="7646943" y="4425672"/>
            <a:ext cx="261145" cy="2485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pPr defTabSz="866775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140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B</a:t>
            </a:r>
            <a:endParaRPr lang="en-US" altLang="zh-CN" sz="3790" dirty="0"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163" name="Line 117"/>
          <p:cNvSpPr>
            <a:spLocks noChangeShapeType="1"/>
          </p:cNvSpPr>
          <p:nvPr/>
        </p:nvSpPr>
        <p:spPr bwMode="auto">
          <a:xfrm flipV="1">
            <a:off x="9790332" y="1638629"/>
            <a:ext cx="0" cy="276455"/>
          </a:xfrm>
          <a:prstGeom prst="line">
            <a:avLst/>
          </a:prstGeom>
          <a:noFill/>
          <a:ln w="12700">
            <a:solidFill>
              <a:srgbClr val="0066FF"/>
            </a:solidFill>
            <a:round/>
            <a:headEnd w="lg" len="lg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endParaRPr lang="zh-CN" altLang="en-US" sz="3790">
              <a:solidFill>
                <a:schemeClr val="bg2">
                  <a:lumMod val="75000"/>
                </a:schemeClr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164" name="Line 117"/>
          <p:cNvSpPr>
            <a:spLocks noChangeShapeType="1"/>
          </p:cNvSpPr>
          <p:nvPr/>
        </p:nvSpPr>
        <p:spPr bwMode="auto">
          <a:xfrm flipV="1">
            <a:off x="9926961" y="1638629"/>
            <a:ext cx="985" cy="276455"/>
          </a:xfrm>
          <a:prstGeom prst="line">
            <a:avLst/>
          </a:prstGeom>
          <a:noFill/>
          <a:ln w="12700">
            <a:solidFill>
              <a:schemeClr val="bg2">
                <a:lumMod val="50000"/>
              </a:schemeClr>
            </a:solidFill>
            <a:round/>
            <a:headEnd w="lg" len="lg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endParaRPr lang="zh-CN" altLang="en-US" sz="3790">
              <a:solidFill>
                <a:schemeClr val="bg2">
                  <a:lumMod val="75000"/>
                </a:schemeClr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165" name="Line 117"/>
          <p:cNvSpPr>
            <a:spLocks noChangeShapeType="1"/>
          </p:cNvSpPr>
          <p:nvPr/>
        </p:nvSpPr>
        <p:spPr bwMode="auto">
          <a:xfrm flipV="1">
            <a:off x="10758320" y="1638629"/>
            <a:ext cx="0" cy="276456"/>
          </a:xfrm>
          <a:prstGeom prst="line">
            <a:avLst/>
          </a:prstGeom>
          <a:noFill/>
          <a:ln w="12700">
            <a:solidFill>
              <a:schemeClr val="bg2">
                <a:lumMod val="50000"/>
              </a:schemeClr>
            </a:solidFill>
            <a:round/>
            <a:headEnd w="lg" len="lg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endParaRPr lang="zh-CN" altLang="en-US" sz="3790">
              <a:solidFill>
                <a:schemeClr val="bg2">
                  <a:lumMod val="75000"/>
                </a:schemeClr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166" name="Line 117"/>
          <p:cNvSpPr>
            <a:spLocks noChangeShapeType="1"/>
          </p:cNvSpPr>
          <p:nvPr/>
        </p:nvSpPr>
        <p:spPr bwMode="auto">
          <a:xfrm flipV="1">
            <a:off x="10903315" y="1641928"/>
            <a:ext cx="0" cy="273156"/>
          </a:xfrm>
          <a:prstGeom prst="line">
            <a:avLst/>
          </a:prstGeom>
          <a:noFill/>
          <a:ln w="12700">
            <a:solidFill>
              <a:srgbClr val="0066FF"/>
            </a:solidFill>
            <a:round/>
            <a:headEnd w="lg" len="lg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endParaRPr lang="zh-CN" altLang="en-US" sz="3790">
              <a:solidFill>
                <a:schemeClr val="bg2">
                  <a:lumMod val="75000"/>
                </a:schemeClr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167" name="Line 127"/>
          <p:cNvSpPr>
            <a:spLocks noChangeShapeType="1"/>
          </p:cNvSpPr>
          <p:nvPr/>
        </p:nvSpPr>
        <p:spPr bwMode="auto">
          <a:xfrm>
            <a:off x="5664148" y="1807014"/>
            <a:ext cx="985" cy="339619"/>
          </a:xfrm>
          <a:prstGeom prst="line">
            <a:avLst/>
          </a:prstGeom>
          <a:noFill/>
          <a:ln w="12700">
            <a:solidFill>
              <a:schemeClr val="bg2">
                <a:lumMod val="50000"/>
              </a:schemeClr>
            </a:solidFill>
            <a:round/>
            <a:headEnd w="lg" len="lg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endParaRPr lang="zh-CN" altLang="en-US" sz="3790">
              <a:solidFill>
                <a:schemeClr val="bg2">
                  <a:lumMod val="75000"/>
                </a:schemeClr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cxnSp>
        <p:nvCxnSpPr>
          <p:cNvPr id="168" name="直接箭头连接符 167"/>
          <p:cNvCxnSpPr/>
          <p:nvPr/>
        </p:nvCxnSpPr>
        <p:spPr>
          <a:xfrm>
            <a:off x="6805682" y="1818593"/>
            <a:ext cx="516039" cy="0"/>
          </a:xfrm>
          <a:prstGeom prst="straightConnector1">
            <a:avLst/>
          </a:prstGeom>
          <a:noFill/>
          <a:ln w="12700">
            <a:solidFill>
              <a:schemeClr val="bg2">
                <a:lumMod val="50000"/>
              </a:schemeClr>
            </a:solidFill>
            <a:round/>
            <a:headEnd w="lg" len="lg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9" name="直接箭头连接符 168"/>
          <p:cNvCxnSpPr/>
          <p:nvPr/>
        </p:nvCxnSpPr>
        <p:spPr>
          <a:xfrm>
            <a:off x="7475725" y="2713415"/>
            <a:ext cx="0" cy="276662"/>
          </a:xfrm>
          <a:prstGeom prst="straightConnector1">
            <a:avLst/>
          </a:prstGeom>
          <a:noFill/>
          <a:ln w="12700">
            <a:solidFill>
              <a:schemeClr val="bg2">
                <a:lumMod val="50000"/>
              </a:schemeClr>
            </a:solidFill>
            <a:round/>
            <a:headEnd w="lg" len="lg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70" name="Line 7"/>
          <p:cNvSpPr>
            <a:spLocks noChangeShapeType="1"/>
          </p:cNvSpPr>
          <p:nvPr/>
        </p:nvSpPr>
        <p:spPr bwMode="auto">
          <a:xfrm flipH="1">
            <a:off x="8176063" y="3118960"/>
            <a:ext cx="812675" cy="0"/>
          </a:xfrm>
          <a:prstGeom prst="line">
            <a:avLst/>
          </a:prstGeom>
          <a:noFill/>
          <a:ln w="19050">
            <a:solidFill>
              <a:schemeClr val="bg2">
                <a:lumMod val="50000"/>
              </a:schemeClr>
            </a:solidFill>
            <a:rou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endParaRPr lang="zh-CN" altLang="en-US" sz="3790">
              <a:solidFill>
                <a:schemeClr val="bg2">
                  <a:lumMod val="75000"/>
                </a:schemeClr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cxnSp>
        <p:nvCxnSpPr>
          <p:cNvPr id="171" name="直接箭头连接符 170"/>
          <p:cNvCxnSpPr/>
          <p:nvPr/>
        </p:nvCxnSpPr>
        <p:spPr>
          <a:xfrm>
            <a:off x="7981856" y="2720729"/>
            <a:ext cx="0" cy="276662"/>
          </a:xfrm>
          <a:prstGeom prst="straightConnector1">
            <a:avLst/>
          </a:prstGeom>
          <a:noFill/>
          <a:ln w="12700">
            <a:solidFill>
              <a:schemeClr val="bg2">
                <a:lumMod val="50000"/>
              </a:schemeClr>
            </a:solidFill>
            <a:round/>
            <a:headEnd w="lg" len="lg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2" name="直接箭头连接符 171"/>
          <p:cNvCxnSpPr/>
          <p:nvPr/>
        </p:nvCxnSpPr>
        <p:spPr>
          <a:xfrm flipH="1">
            <a:off x="7948989" y="4584615"/>
            <a:ext cx="516039" cy="0"/>
          </a:xfrm>
          <a:prstGeom prst="straightConnector1">
            <a:avLst/>
          </a:prstGeom>
          <a:noFill/>
          <a:ln w="12700">
            <a:solidFill>
              <a:schemeClr val="bg2">
                <a:lumMod val="50000"/>
              </a:schemeClr>
            </a:solidFill>
            <a:round/>
            <a:headEnd w="lg" len="lg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3" name="直接箭头连接符 172"/>
          <p:cNvCxnSpPr/>
          <p:nvPr/>
        </p:nvCxnSpPr>
        <p:spPr>
          <a:xfrm flipH="1">
            <a:off x="7819309" y="4706721"/>
            <a:ext cx="516039" cy="0"/>
          </a:xfrm>
          <a:prstGeom prst="straightConnector1">
            <a:avLst/>
          </a:prstGeom>
          <a:noFill/>
          <a:ln w="12700">
            <a:solidFill>
              <a:schemeClr val="bg2">
                <a:lumMod val="50000"/>
              </a:schemeClr>
            </a:solidFill>
            <a:round/>
            <a:headEnd w="lg" len="lg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4" name="直接箭头连接符 173"/>
          <p:cNvCxnSpPr/>
          <p:nvPr/>
        </p:nvCxnSpPr>
        <p:spPr>
          <a:xfrm flipH="1">
            <a:off x="7708459" y="4828919"/>
            <a:ext cx="516039" cy="0"/>
          </a:xfrm>
          <a:prstGeom prst="straightConnector1">
            <a:avLst/>
          </a:prstGeom>
          <a:noFill/>
          <a:ln w="12700">
            <a:solidFill>
              <a:schemeClr val="bg2">
                <a:lumMod val="50000"/>
              </a:schemeClr>
            </a:solidFill>
            <a:round/>
            <a:headEnd w="lg" len="lg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75" name="Line 117"/>
          <p:cNvSpPr>
            <a:spLocks noChangeShapeType="1"/>
          </p:cNvSpPr>
          <p:nvPr/>
        </p:nvSpPr>
        <p:spPr bwMode="auto">
          <a:xfrm flipV="1">
            <a:off x="10081137" y="1638628"/>
            <a:ext cx="0" cy="264072"/>
          </a:xfrm>
          <a:prstGeom prst="line">
            <a:avLst/>
          </a:prstGeom>
          <a:noFill/>
          <a:ln w="12700">
            <a:solidFill>
              <a:schemeClr val="bg2">
                <a:lumMod val="50000"/>
              </a:schemeClr>
            </a:solidFill>
            <a:round/>
            <a:headEnd w="lg" len="lg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endParaRPr lang="zh-CN" altLang="en-US" sz="3790">
              <a:solidFill>
                <a:schemeClr val="bg2">
                  <a:lumMod val="75000"/>
                </a:schemeClr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176" name="Line 117"/>
          <p:cNvSpPr>
            <a:spLocks noChangeShapeType="1"/>
          </p:cNvSpPr>
          <p:nvPr/>
        </p:nvSpPr>
        <p:spPr bwMode="auto">
          <a:xfrm flipV="1">
            <a:off x="10614469" y="1638628"/>
            <a:ext cx="0" cy="264073"/>
          </a:xfrm>
          <a:prstGeom prst="line">
            <a:avLst/>
          </a:prstGeom>
          <a:noFill/>
          <a:ln w="12700">
            <a:solidFill>
              <a:srgbClr val="0066FF"/>
            </a:solidFill>
            <a:round/>
            <a:headEnd w="lg" len="lg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endParaRPr lang="zh-CN" altLang="en-US" sz="3790">
              <a:solidFill>
                <a:schemeClr val="bg2">
                  <a:lumMod val="75000"/>
                </a:schemeClr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177" name="Text Box 125"/>
          <p:cNvSpPr txBox="1">
            <a:spLocks noChangeArrowheads="1"/>
          </p:cNvSpPr>
          <p:nvPr/>
        </p:nvSpPr>
        <p:spPr bwMode="auto">
          <a:xfrm>
            <a:off x="5259926" y="1486954"/>
            <a:ext cx="723760" cy="3986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pPr defTabSz="866775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515" b="1" dirty="0">
                <a:solidFill>
                  <a:schemeClr val="bg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W</a:t>
            </a:r>
            <a:r>
              <a:rPr lang="en-US" altLang="zh-CN" sz="1515" dirty="0">
                <a:solidFill>
                  <a:schemeClr val="bg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rite</a:t>
            </a:r>
            <a:endParaRPr lang="en-US" altLang="zh-CN" sz="3790" dirty="0">
              <a:solidFill>
                <a:schemeClr val="bg2">
                  <a:lumMod val="50000"/>
                </a:schemeClr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178" name="Line 127"/>
          <p:cNvSpPr>
            <a:spLocks noChangeShapeType="1"/>
          </p:cNvSpPr>
          <p:nvPr/>
        </p:nvSpPr>
        <p:spPr bwMode="auto">
          <a:xfrm>
            <a:off x="6034891" y="1807014"/>
            <a:ext cx="985" cy="339619"/>
          </a:xfrm>
          <a:prstGeom prst="line">
            <a:avLst/>
          </a:prstGeom>
          <a:noFill/>
          <a:ln w="12700">
            <a:solidFill>
              <a:schemeClr val="bg2">
                <a:lumMod val="50000"/>
              </a:schemeClr>
            </a:solidFill>
            <a:round/>
            <a:headEnd w="lg" len="lg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endParaRPr lang="zh-CN" altLang="en-US" sz="3790">
              <a:solidFill>
                <a:schemeClr val="bg2">
                  <a:lumMod val="75000"/>
                </a:schemeClr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179" name="Text Box 126"/>
          <p:cNvSpPr txBox="1">
            <a:spLocks noChangeArrowheads="1"/>
          </p:cNvSpPr>
          <p:nvPr/>
        </p:nvSpPr>
        <p:spPr bwMode="auto">
          <a:xfrm>
            <a:off x="5827118" y="1474284"/>
            <a:ext cx="723760" cy="3986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pPr defTabSz="866775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515" b="1" dirty="0">
                <a:solidFill>
                  <a:schemeClr val="bg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R</a:t>
            </a:r>
            <a:r>
              <a:rPr lang="en-US" altLang="zh-CN" sz="1515" dirty="0">
                <a:solidFill>
                  <a:schemeClr val="bg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ead</a:t>
            </a:r>
            <a:endParaRPr lang="en-US" altLang="zh-CN" sz="3790" dirty="0">
              <a:solidFill>
                <a:schemeClr val="bg2">
                  <a:lumMod val="50000"/>
                </a:schemeClr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cxnSp>
        <p:nvCxnSpPr>
          <p:cNvPr id="180" name="直接箭头连接符 179"/>
          <p:cNvCxnSpPr/>
          <p:nvPr/>
        </p:nvCxnSpPr>
        <p:spPr>
          <a:xfrm>
            <a:off x="6805682" y="1976824"/>
            <a:ext cx="516039" cy="0"/>
          </a:xfrm>
          <a:prstGeom prst="straightConnector1">
            <a:avLst/>
          </a:prstGeom>
          <a:noFill/>
          <a:ln w="12700">
            <a:solidFill>
              <a:schemeClr val="bg2">
                <a:lumMod val="50000"/>
              </a:schemeClr>
            </a:solidFill>
            <a:round/>
            <a:headEnd w="lg" len="lg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81" name="Text Box 49"/>
          <p:cNvSpPr txBox="1">
            <a:spLocks noChangeArrowheads="1"/>
          </p:cNvSpPr>
          <p:nvPr/>
        </p:nvSpPr>
        <p:spPr bwMode="auto">
          <a:xfrm>
            <a:off x="7986242" y="2686802"/>
            <a:ext cx="738532" cy="3839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pPr defTabSz="866775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515" dirty="0" err="1">
                <a:solidFill>
                  <a:schemeClr val="bg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DR</a:t>
            </a:r>
            <a:r>
              <a:rPr lang="en-US" altLang="zh-CN" sz="1515" baseline="-25000" dirty="0" err="1">
                <a:solidFill>
                  <a:schemeClr val="bg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in</a:t>
            </a:r>
            <a:endParaRPr lang="en-US" altLang="zh-CN" sz="3790" baseline="-25000" dirty="0">
              <a:solidFill>
                <a:schemeClr val="bg2">
                  <a:lumMod val="50000"/>
                </a:schemeClr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183" name="Line 7"/>
          <p:cNvSpPr>
            <a:spLocks noChangeShapeType="1"/>
          </p:cNvSpPr>
          <p:nvPr/>
        </p:nvSpPr>
        <p:spPr bwMode="auto">
          <a:xfrm flipH="1">
            <a:off x="6265651" y="2414686"/>
            <a:ext cx="1038419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endParaRPr lang="zh-CN" altLang="en-US" sz="3790">
              <a:solidFill>
                <a:schemeClr val="bg2">
                  <a:lumMod val="75000"/>
                </a:schemeClr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184" name="上下箭头 183"/>
          <p:cNvSpPr/>
          <p:nvPr/>
        </p:nvSpPr>
        <p:spPr>
          <a:xfrm>
            <a:off x="8938794" y="1288568"/>
            <a:ext cx="177326" cy="4934647"/>
          </a:xfrm>
          <a:prstGeom prst="upDownArrow">
            <a:avLst/>
          </a:prstGeom>
          <a:solidFill>
            <a:schemeClr val="bg1"/>
          </a:solidFill>
          <a:ln w="19050">
            <a:solidFill>
              <a:srgbClr val="000000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eaVert" wrap="square" lIns="86699" tIns="43349" rIns="86699" bIns="43349" numCol="1" anchor="t" anchorCtr="0" compatLnSpc="1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3790">
              <a:solidFill>
                <a:schemeClr val="bg2">
                  <a:lumMod val="75000"/>
                </a:schemeClr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185" name="TextBox 24"/>
          <p:cNvSpPr txBox="1"/>
          <p:nvPr/>
        </p:nvSpPr>
        <p:spPr>
          <a:xfrm>
            <a:off x="1485143" y="2617337"/>
            <a:ext cx="3859617" cy="6235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570"/>
              </a:spcBef>
              <a:spcAft>
                <a:spcPts val="570"/>
              </a:spcAft>
            </a:pPr>
            <a:r>
              <a:rPr lang="zh-CN" altLang="en-US" sz="2655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（</a:t>
            </a:r>
            <a:r>
              <a:rPr lang="en-US" altLang="zh-CN" sz="2655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IR</a:t>
            </a:r>
            <a:r>
              <a:rPr lang="en-US" altLang="zh-CN" sz="2655" b="1" baseline="-250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A</a:t>
            </a:r>
            <a:r>
              <a:rPr lang="zh-CN" altLang="en-US" sz="2655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）</a:t>
            </a:r>
            <a:r>
              <a:rPr lang="en-US" altLang="zh-CN" sz="2655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 PC</a:t>
            </a:r>
            <a:endParaRPr lang="en-US" altLang="zh-CN" sz="2655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aphicFrame>
        <p:nvGraphicFramePr>
          <p:cNvPr id="186" name="表格 185"/>
          <p:cNvGraphicFramePr>
            <a:graphicFrameLocks noGrp="1"/>
          </p:cNvGraphicFramePr>
          <p:nvPr/>
        </p:nvGraphicFramePr>
        <p:xfrm>
          <a:off x="290857" y="3831287"/>
          <a:ext cx="5926255" cy="23791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26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078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957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75837">
                <a:tc>
                  <a:txBody>
                    <a:bodyPr/>
                    <a:lstStyle/>
                    <a:p>
                      <a:pPr algn="l"/>
                      <a:r>
                        <a:rPr lang="zh-CN" altLang="en-US" sz="1700" dirty="0">
                          <a:latin typeface="Segoe UI Black" panose="020B0A02040204020203" pitchFamily="34" charset="0"/>
                          <a:ea typeface="微软雅黑" panose="020B0503020204020204" pitchFamily="34" charset="-122"/>
                          <a:cs typeface="Segoe UI Black" panose="020B0A02040204020203" pitchFamily="34" charset="0"/>
                        </a:rPr>
                        <a:t>节拍</a:t>
                      </a:r>
                    </a:p>
                  </a:txBody>
                  <a:tcPr marL="86699" marR="86699" marT="43349" marB="43349" anchor="ctr" anchorCtr="1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700" dirty="0">
                          <a:latin typeface="Segoe UI Black" panose="020B0A02040204020203" pitchFamily="34" charset="0"/>
                          <a:ea typeface="微软雅黑" panose="020B0503020204020204" pitchFamily="34" charset="-122"/>
                          <a:cs typeface="Segoe UI Black" panose="020B0A02040204020203" pitchFamily="34" charset="0"/>
                        </a:rPr>
                        <a:t>数据通路</a:t>
                      </a:r>
                    </a:p>
                  </a:txBody>
                  <a:tcPr marL="86699" marR="86699" marT="43349" marB="43349" anchor="ctr" anchorCtr="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7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控制信号 </a:t>
                      </a:r>
                      <a:r>
                        <a:rPr lang="en-US" altLang="zh-CN" sz="17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</a:t>
                      </a:r>
                      <a:r>
                        <a:rPr lang="zh-CN" altLang="en-US" sz="17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控制流</a:t>
                      </a:r>
                      <a:r>
                        <a:rPr lang="en-US" altLang="zh-CN" sz="17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)</a:t>
                      </a:r>
                      <a:endParaRPr lang="zh-CN" altLang="en-US" sz="1700" dirty="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6699" marR="86699" marT="43349" marB="43349" anchor="ctr" anchorCtr="1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5837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700" dirty="0"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Segoe UI Black" panose="020B0A02040204020203" pitchFamily="34" charset="0"/>
                        </a:rPr>
                        <a:t>T1</a:t>
                      </a:r>
                      <a:endParaRPr lang="zh-CN" altLang="en-US" sz="1700" dirty="0">
                        <a:latin typeface="Segoe UI Black" panose="020B0A02040204020203" pitchFamily="34" charset="0"/>
                        <a:ea typeface="微软雅黑" panose="020B0503020204020204" pitchFamily="34" charset="-122"/>
                        <a:cs typeface="Segoe UI Black" panose="020B0A02040204020203" pitchFamily="34" charset="0"/>
                      </a:endParaRPr>
                    </a:p>
                  </a:txBody>
                  <a:tcPr marL="86699" marR="86699" marT="43349" marB="43349" anchor="ctr" anchorCtr="1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700" dirty="0"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Segoe UI Black" panose="020B0A02040204020203" pitchFamily="34" charset="0"/>
                        </a:rPr>
                        <a:t>(IR</a:t>
                      </a:r>
                      <a:r>
                        <a:rPr lang="en-US" altLang="zh-CN" sz="1700" baseline="-25000" dirty="0"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Segoe UI Black" panose="020B0A02040204020203" pitchFamily="34" charset="0"/>
                        </a:rPr>
                        <a:t>A</a:t>
                      </a:r>
                      <a:r>
                        <a:rPr lang="en-US" altLang="zh-CN" sz="1700" dirty="0"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Segoe UI Black" panose="020B0A02040204020203" pitchFamily="34" charset="0"/>
                        </a:rPr>
                        <a:t>)</a:t>
                      </a:r>
                      <a:r>
                        <a:rPr lang="en-US" altLang="zh-CN" sz="1700" dirty="0"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Segoe UI Black" panose="020B0A02040204020203" pitchFamily="34" charset="0"/>
                          <a:sym typeface="Wingdings" panose="05000000000000000000" pitchFamily="2" charset="2"/>
                        </a:rPr>
                        <a:t>PC</a:t>
                      </a:r>
                    </a:p>
                  </a:txBody>
                  <a:tcPr marL="86699" marR="86699" marT="43349" marB="43349" anchor="ctr" anchorCtr="1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700" dirty="0" err="1"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Segoe UI Black" panose="020B0A02040204020203" pitchFamily="34" charset="0"/>
                        </a:rPr>
                        <a:t>IR</a:t>
                      </a:r>
                      <a:r>
                        <a:rPr lang="en-US" altLang="zh-CN" sz="1700" baseline="-25000" dirty="0" err="1"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Segoe UI Black" panose="020B0A02040204020203" pitchFamily="34" charset="0"/>
                        </a:rPr>
                        <a:t>out</a:t>
                      </a:r>
                      <a:r>
                        <a:rPr lang="en-US" altLang="zh-CN" sz="1700" dirty="0"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Segoe UI Black" panose="020B0A02040204020203" pitchFamily="34" charset="0"/>
                        </a:rPr>
                        <a:t>, </a:t>
                      </a:r>
                      <a:r>
                        <a:rPr lang="en-US" altLang="zh-CN" sz="1700" dirty="0" err="1"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Segoe UI Black" panose="020B0A02040204020203" pitchFamily="34" charset="0"/>
                        </a:rPr>
                        <a:t>PC</a:t>
                      </a:r>
                      <a:r>
                        <a:rPr lang="en-US" altLang="zh-CN" sz="1700" baseline="-25000" dirty="0" err="1"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Segoe UI Black" panose="020B0A02040204020203" pitchFamily="34" charset="0"/>
                        </a:rPr>
                        <a:t>in</a:t>
                      </a:r>
                      <a:endParaRPr lang="zh-CN" altLang="en-US" sz="1700" baseline="0" dirty="0">
                        <a:latin typeface="Segoe UI Black" panose="020B0A02040204020203" pitchFamily="34" charset="0"/>
                        <a:ea typeface="微软雅黑" panose="020B0503020204020204" pitchFamily="34" charset="-122"/>
                        <a:cs typeface="Segoe UI Black" panose="020B0A02040204020203" pitchFamily="34" charset="0"/>
                      </a:endParaRPr>
                    </a:p>
                  </a:txBody>
                  <a:tcPr marL="86699" marR="86699" marT="43349" marB="43349" anchor="ctr" anchorCtr="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5837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700" dirty="0"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Segoe UI Black" panose="020B0A02040204020203" pitchFamily="34" charset="0"/>
                        </a:rPr>
                        <a:t>T2</a:t>
                      </a:r>
                      <a:endParaRPr lang="zh-CN" altLang="en-US" sz="1700" dirty="0">
                        <a:latin typeface="Segoe UI Black" panose="020B0A02040204020203" pitchFamily="34" charset="0"/>
                        <a:ea typeface="微软雅黑" panose="020B0503020204020204" pitchFamily="34" charset="-122"/>
                        <a:cs typeface="Segoe UI Black" panose="020B0A02040204020203" pitchFamily="34" charset="0"/>
                      </a:endParaRPr>
                    </a:p>
                  </a:txBody>
                  <a:tcPr marL="86699" marR="86699" marT="43349" marB="43349" anchor="ctr" anchorCtr="1"/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700" dirty="0">
                        <a:latin typeface="Segoe UI Black" panose="020B0A02040204020203" pitchFamily="34" charset="0"/>
                        <a:ea typeface="微软雅黑" panose="020B0503020204020204" pitchFamily="34" charset="-122"/>
                        <a:cs typeface="Segoe UI Black" panose="020B0A02040204020203" pitchFamily="34" charset="0"/>
                      </a:endParaRPr>
                    </a:p>
                  </a:txBody>
                  <a:tcPr marL="86699" marR="86699" marT="43349" marB="43349" anchor="ctr" anchorCtr="1"/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700" dirty="0">
                        <a:latin typeface="Segoe UI Black" panose="020B0A02040204020203" pitchFamily="34" charset="0"/>
                        <a:ea typeface="微软雅黑" panose="020B0503020204020204" pitchFamily="34" charset="-122"/>
                        <a:cs typeface="Segoe UI Black" panose="020B0A02040204020203" pitchFamily="34" charset="0"/>
                      </a:endParaRPr>
                    </a:p>
                  </a:txBody>
                  <a:tcPr marL="86699" marR="86699" marT="43349" marB="43349" anchor="ctr" anchorCtr="1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5837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700" dirty="0"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Segoe UI Black" panose="020B0A02040204020203" pitchFamily="34" charset="0"/>
                        </a:rPr>
                        <a:t>T3</a:t>
                      </a:r>
                      <a:endParaRPr lang="zh-CN" altLang="en-US" sz="1700" dirty="0">
                        <a:latin typeface="Segoe UI Black" panose="020B0A02040204020203" pitchFamily="34" charset="0"/>
                        <a:ea typeface="微软雅黑" panose="020B0503020204020204" pitchFamily="34" charset="-122"/>
                        <a:cs typeface="Segoe UI Black" panose="020B0A02040204020203" pitchFamily="34" charset="0"/>
                      </a:endParaRPr>
                    </a:p>
                  </a:txBody>
                  <a:tcPr marL="86699" marR="86699" marT="43349" marB="43349" anchor="ctr" anchorCtr="1"/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700" dirty="0">
                        <a:latin typeface="Segoe UI Black" panose="020B0A02040204020203" pitchFamily="34" charset="0"/>
                        <a:ea typeface="微软雅黑" panose="020B0503020204020204" pitchFamily="34" charset="-122"/>
                        <a:cs typeface="Segoe UI Black" panose="020B0A02040204020203" pitchFamily="34" charset="0"/>
                      </a:endParaRPr>
                    </a:p>
                  </a:txBody>
                  <a:tcPr marL="86699" marR="86699" marT="43349" marB="43349" anchor="ctr" anchorCtr="1"/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700" baseline="-25000" dirty="0">
                        <a:latin typeface="Segoe UI Black" panose="020B0A02040204020203" pitchFamily="34" charset="0"/>
                        <a:ea typeface="微软雅黑" panose="020B0503020204020204" pitchFamily="34" charset="-122"/>
                        <a:cs typeface="Segoe UI Black" panose="020B0A02040204020203" pitchFamily="34" charset="0"/>
                      </a:endParaRPr>
                    </a:p>
                  </a:txBody>
                  <a:tcPr marL="86699" marR="86699" marT="43349" marB="43349" anchor="ctr" anchorCtr="1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583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700" dirty="0"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Segoe UI Black" panose="020B0A02040204020203" pitchFamily="34" charset="0"/>
                        </a:rPr>
                        <a:t>T4</a:t>
                      </a:r>
                      <a:endParaRPr lang="zh-CN" altLang="en-US" sz="1700" dirty="0">
                        <a:latin typeface="Segoe UI Black" panose="020B0A02040204020203" pitchFamily="34" charset="0"/>
                        <a:ea typeface="微软雅黑" panose="020B0503020204020204" pitchFamily="34" charset="-122"/>
                        <a:cs typeface="Segoe UI Black" panose="020B0A02040204020203" pitchFamily="34" charset="0"/>
                      </a:endParaRPr>
                    </a:p>
                  </a:txBody>
                  <a:tcPr marL="86699" marR="86699" marT="43349" marB="43349" anchor="ctr" anchorCtr="1"/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700" dirty="0">
                        <a:latin typeface="Segoe UI Black" panose="020B0A02040204020203" pitchFamily="34" charset="0"/>
                        <a:ea typeface="微软雅黑" panose="020B0503020204020204" pitchFamily="34" charset="-122"/>
                        <a:cs typeface="Segoe UI Black" panose="020B0A02040204020203" pitchFamily="34" charset="0"/>
                      </a:endParaRPr>
                    </a:p>
                  </a:txBody>
                  <a:tcPr marL="86699" marR="86699" marT="43349" marB="43349" anchor="ctr" anchorCtr="1"/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700" baseline="-25000" dirty="0">
                        <a:latin typeface="Segoe UI Black" panose="020B0A02040204020203" pitchFamily="34" charset="0"/>
                        <a:ea typeface="微软雅黑" panose="020B0503020204020204" pitchFamily="34" charset="-122"/>
                        <a:cs typeface="Segoe UI Black" panose="020B0A02040204020203" pitchFamily="34" charset="0"/>
                      </a:endParaRPr>
                    </a:p>
                  </a:txBody>
                  <a:tcPr marL="86699" marR="86699" marT="43349" marB="43349" anchor="ctr" anchorCtr="1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87" name="Rectangle 104"/>
          <p:cNvSpPr>
            <a:spLocks noChangeArrowheads="1"/>
          </p:cNvSpPr>
          <p:nvPr/>
        </p:nvSpPr>
        <p:spPr bwMode="auto">
          <a:xfrm>
            <a:off x="9809665" y="3360320"/>
            <a:ext cx="1077271" cy="404590"/>
          </a:xfrm>
          <a:prstGeom prst="rect">
            <a:avLst/>
          </a:prstGeom>
          <a:solidFill>
            <a:srgbClr val="FF6600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705" b="1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IR</a:t>
            </a:r>
          </a:p>
        </p:txBody>
      </p:sp>
      <p:grpSp>
        <p:nvGrpSpPr>
          <p:cNvPr id="188" name="组合 187"/>
          <p:cNvGrpSpPr/>
          <p:nvPr/>
        </p:nvGrpSpPr>
        <p:grpSpPr>
          <a:xfrm>
            <a:off x="9074091" y="3591027"/>
            <a:ext cx="728683" cy="150880"/>
            <a:chOff x="9570960" y="3787212"/>
            <a:chExt cx="768533" cy="159131"/>
          </a:xfrm>
        </p:grpSpPr>
        <p:cxnSp>
          <p:nvCxnSpPr>
            <p:cNvPr id="189" name="直接连接符 188"/>
            <p:cNvCxnSpPr/>
            <p:nvPr/>
          </p:nvCxnSpPr>
          <p:spPr>
            <a:xfrm flipH="1">
              <a:off x="9570960" y="3866777"/>
              <a:ext cx="768533" cy="0"/>
            </a:xfrm>
            <a:prstGeom prst="line">
              <a:avLst/>
            </a:prstGeom>
            <a:noFill/>
            <a:ln w="57150">
              <a:solidFill>
                <a:srgbClr val="FF6600"/>
              </a:solidFill>
              <a:rou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90" name="等腰三角形 189"/>
            <p:cNvSpPr/>
            <p:nvPr/>
          </p:nvSpPr>
          <p:spPr>
            <a:xfrm rot="16200000">
              <a:off x="9846954" y="3792415"/>
              <a:ext cx="159131" cy="148725"/>
            </a:xfrm>
            <a:prstGeom prst="triangle">
              <a:avLst/>
            </a:prstGeom>
            <a:solidFill>
              <a:schemeClr val="bg1"/>
            </a:solidFill>
            <a:ln w="28575">
              <a:solidFill>
                <a:srgbClr val="FF6600"/>
              </a:solidFill>
              <a:round/>
              <a:tailEnd type="triangle" w="lg" len="lg"/>
            </a:ln>
          </p:spPr>
          <p:txBody>
            <a:bodyPr vert="horz" wrap="square" lIns="86699" tIns="43349" rIns="86699" bIns="43349" numCol="1" anchor="t" anchorCtr="0" compatLnSpc="1"/>
            <a:lstStyle/>
            <a:p>
              <a:endParaRPr lang="zh-CN" altLang="en-US" sz="379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sp>
        <p:nvSpPr>
          <p:cNvPr id="191" name="Line 7"/>
          <p:cNvSpPr>
            <a:spLocks noChangeShapeType="1"/>
          </p:cNvSpPr>
          <p:nvPr/>
        </p:nvSpPr>
        <p:spPr bwMode="auto">
          <a:xfrm flipH="1">
            <a:off x="8175465" y="1821340"/>
            <a:ext cx="813272" cy="0"/>
          </a:xfrm>
          <a:prstGeom prst="line">
            <a:avLst/>
          </a:prstGeom>
          <a:noFill/>
          <a:ln w="57150">
            <a:solidFill>
              <a:srgbClr val="FF66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86699" tIns="43349" rIns="86699" bIns="43349" numCol="1" anchor="t" anchorCtr="0" compatLnSpc="1"/>
          <a:lstStyle/>
          <a:p>
            <a:endParaRPr lang="zh-CN" altLang="en-US" sz="379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92" name="Rectangle 104"/>
          <p:cNvSpPr>
            <a:spLocks noChangeArrowheads="1"/>
          </p:cNvSpPr>
          <p:nvPr/>
        </p:nvSpPr>
        <p:spPr bwMode="auto">
          <a:xfrm>
            <a:off x="7327634" y="1672486"/>
            <a:ext cx="847833" cy="404590"/>
          </a:xfrm>
          <a:prstGeom prst="rect">
            <a:avLst/>
          </a:prstGeom>
          <a:solidFill>
            <a:srgbClr val="FF6600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705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PC</a:t>
            </a:r>
          </a:p>
        </p:txBody>
      </p:sp>
      <p:sp>
        <p:nvSpPr>
          <p:cNvPr id="193" name="上下箭头 192"/>
          <p:cNvSpPr/>
          <p:nvPr/>
        </p:nvSpPr>
        <p:spPr>
          <a:xfrm>
            <a:off x="8938197" y="1288568"/>
            <a:ext cx="177326" cy="4934647"/>
          </a:xfrm>
          <a:prstGeom prst="upDownArrow">
            <a:avLst/>
          </a:prstGeom>
          <a:solidFill>
            <a:srgbClr val="FF6600"/>
          </a:solidFill>
          <a:ln w="19050">
            <a:solidFill>
              <a:srgbClr val="000000"/>
            </a:solidFill>
            <a:miter lim="800000"/>
          </a:ln>
        </p:spPr>
        <p:txBody>
          <a:bodyPr vert="eaVert" wrap="square" lIns="86699" tIns="43349" rIns="86699" bIns="43349" numCol="1" anchor="t" anchorCtr="0" compatLnSpc="1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3790">
              <a:solidFill>
                <a:schemeClr val="bg2">
                  <a:lumMod val="75000"/>
                </a:schemeClr>
              </a:solidFill>
              <a:latin typeface="Arial" panose="020B0604020202020204" pitchFamily="34" charset="0"/>
            </a:endParaRPr>
          </a:p>
        </p:txBody>
      </p:sp>
      <p:grpSp>
        <p:nvGrpSpPr>
          <p:cNvPr id="194" name="组合 193"/>
          <p:cNvGrpSpPr/>
          <p:nvPr/>
        </p:nvGrpSpPr>
        <p:grpSpPr>
          <a:xfrm>
            <a:off x="10893232" y="3580233"/>
            <a:ext cx="815943" cy="383918"/>
            <a:chOff x="11642117" y="3928227"/>
            <a:chExt cx="860565" cy="404913"/>
          </a:xfrm>
        </p:grpSpPr>
        <p:cxnSp>
          <p:nvCxnSpPr>
            <p:cNvPr id="195" name="直接箭头连接符 194"/>
            <p:cNvCxnSpPr/>
            <p:nvPr/>
          </p:nvCxnSpPr>
          <p:spPr>
            <a:xfrm flipH="1">
              <a:off x="11642117" y="3996092"/>
              <a:ext cx="544260" cy="0"/>
            </a:xfrm>
            <a:prstGeom prst="straightConnector1">
              <a:avLst/>
            </a:prstGeom>
            <a:noFill/>
            <a:ln w="28575">
              <a:solidFill>
                <a:srgbClr val="0066FF"/>
              </a:solidFill>
              <a:round/>
              <a:headEnd w="lg" len="lg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96" name="Text Box 35"/>
            <p:cNvSpPr txBox="1">
              <a:spLocks noChangeArrowheads="1"/>
            </p:cNvSpPr>
            <p:nvPr/>
          </p:nvSpPr>
          <p:spPr bwMode="auto">
            <a:xfrm>
              <a:off x="11700914" y="3928227"/>
              <a:ext cx="801768" cy="4049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699" tIns="43349" rIns="86699" bIns="43349" numCol="1" anchor="t" anchorCtr="0" compatLnSpc="1"/>
            <a:lstStyle>
              <a:defPPr>
                <a:defRPr lang="zh-CN"/>
              </a:defPPr>
              <a:lvl1pPr marR="0" lvl="0" indent="0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600" b="0" i="0" u="none" strike="noStrike" cap="none" normalizeH="0" baseline="0">
                  <a:ln>
                    <a:noFill/>
                  </a:ln>
                  <a:solidFill>
                    <a:srgbClr val="0070C0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defRPr>
              </a:lvl1pPr>
            </a:lstStyle>
            <a:p>
              <a:r>
                <a:rPr lang="en-US" altLang="zh-CN" sz="1515" dirty="0" err="1">
                  <a:solidFill>
                    <a:srgbClr val="0066FF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IR</a:t>
              </a:r>
              <a:r>
                <a:rPr lang="en-US" altLang="zh-CN" sz="1515" baseline="-25000" dirty="0" err="1">
                  <a:solidFill>
                    <a:srgbClr val="0066FF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out</a:t>
              </a:r>
              <a:endParaRPr lang="en-US" altLang="zh-CN" sz="1515" baseline="-25000" dirty="0">
                <a:solidFill>
                  <a:srgbClr val="0066FF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</p:grpSp>
      <p:grpSp>
        <p:nvGrpSpPr>
          <p:cNvPr id="197" name="组合 196"/>
          <p:cNvGrpSpPr/>
          <p:nvPr/>
        </p:nvGrpSpPr>
        <p:grpSpPr>
          <a:xfrm>
            <a:off x="6723847" y="1477688"/>
            <a:ext cx="679449" cy="383918"/>
            <a:chOff x="3555515" y="2958405"/>
            <a:chExt cx="716606" cy="404913"/>
          </a:xfrm>
        </p:grpSpPr>
        <p:sp>
          <p:nvSpPr>
            <p:cNvPr id="198" name="Text Box 54"/>
            <p:cNvSpPr txBox="1">
              <a:spLocks noChangeArrowheads="1"/>
            </p:cNvSpPr>
            <p:nvPr/>
          </p:nvSpPr>
          <p:spPr bwMode="auto">
            <a:xfrm>
              <a:off x="3555515" y="2958405"/>
              <a:ext cx="716606" cy="4049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699" tIns="43349" rIns="86699" bIns="43349" numCol="1" anchor="t" anchorCtr="0" compatLnSpc="1"/>
            <a:lstStyle/>
            <a:p>
              <a:pPr defTabSz="866775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515" dirty="0" err="1">
                  <a:solidFill>
                    <a:srgbClr val="0066FF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PC</a:t>
              </a:r>
              <a:r>
                <a:rPr lang="en-US" altLang="zh-CN" sz="1515" baseline="-25000" dirty="0" err="1">
                  <a:solidFill>
                    <a:srgbClr val="0066FF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in</a:t>
              </a:r>
              <a:endParaRPr lang="en-US" altLang="zh-CN" sz="3790" baseline="-25000" dirty="0">
                <a:solidFill>
                  <a:srgbClr val="0066FF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cxnSp>
          <p:nvCxnSpPr>
            <p:cNvPr id="199" name="直接箭头连接符 198"/>
            <p:cNvCxnSpPr/>
            <p:nvPr/>
          </p:nvCxnSpPr>
          <p:spPr>
            <a:xfrm>
              <a:off x="3649078" y="3321516"/>
              <a:ext cx="544260" cy="0"/>
            </a:xfrm>
            <a:prstGeom prst="straightConnector1">
              <a:avLst/>
            </a:prstGeom>
            <a:noFill/>
            <a:ln w="28575">
              <a:solidFill>
                <a:srgbClr val="0066FF"/>
              </a:solidFill>
              <a:round/>
              <a:headEnd w="lg" len="lg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200" name="矩形 199"/>
          <p:cNvSpPr/>
          <p:nvPr/>
        </p:nvSpPr>
        <p:spPr>
          <a:xfrm>
            <a:off x="7405794" y="1320725"/>
            <a:ext cx="537327" cy="3657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700">
              <a:lnSpc>
                <a:spcPts val="1975"/>
              </a:lnSpc>
            </a:pPr>
            <a:r>
              <a:rPr lang="zh-CN" altLang="en-US" sz="2655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Black" panose="020B0A02040204020203" pitchFamily="34" charset="0"/>
              </a:rPr>
              <a:t>①</a:t>
            </a:r>
          </a:p>
        </p:txBody>
      </p:sp>
      <p:sp>
        <p:nvSpPr>
          <p:cNvPr id="201" name="矩形 200"/>
          <p:cNvSpPr/>
          <p:nvPr/>
        </p:nvSpPr>
        <p:spPr>
          <a:xfrm>
            <a:off x="1370655" y="1164962"/>
            <a:ext cx="2476960" cy="5592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>
              <a:spcBef>
                <a:spcPts val="570"/>
              </a:spcBef>
              <a:spcAft>
                <a:spcPts val="570"/>
              </a:spcAft>
            </a:pPr>
            <a:r>
              <a:rPr lang="en-US" altLang="zh-CN" sz="3035" b="1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Arial" panose="020B0604020202020204" pitchFamily="34" charset="0"/>
              </a:rPr>
              <a:t>JMP 1000</a:t>
            </a:r>
          </a:p>
        </p:txBody>
      </p:sp>
      <p:pic>
        <p:nvPicPr>
          <p:cNvPr id="114" name="图片 1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4895" y="1910715"/>
            <a:ext cx="3517900" cy="685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0"/>
                            </p:stCondLst>
                            <p:childTnLst>
                              <p:par>
                                <p:cTn id="37" presetID="35" presetClass="emph" presetSubtype="0" repeatCount="3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8" dur="10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5" grpId="0"/>
      <p:bldP spid="187" grpId="0" animBg="1"/>
      <p:bldP spid="191" grpId="0" animBg="1"/>
      <p:bldP spid="192" grpId="0" animBg="1"/>
      <p:bldP spid="193" grpId="0" animBg="1"/>
      <p:bldP spid="200" grpId="0"/>
      <p:bldP spid="200" grpId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9247" y="257614"/>
            <a:ext cx="10515600" cy="617641"/>
          </a:xfrm>
        </p:spPr>
        <p:txBody>
          <a:bodyPr>
            <a:normAutofit/>
          </a:bodyPr>
          <a:lstStyle/>
          <a:p>
            <a:r>
              <a:rPr lang="zh-CN" altLang="en-US" dirty="0"/>
              <a:t>指令周期方框图  </a:t>
            </a:r>
            <a:r>
              <a:rPr lang="en-US" altLang="zh-CN" dirty="0"/>
              <a:t>(</a:t>
            </a:r>
            <a:r>
              <a:rPr lang="zh-CN" altLang="en-US" dirty="0"/>
              <a:t>数据流</a:t>
            </a:r>
            <a:r>
              <a:rPr lang="en-US" altLang="zh-CN" dirty="0"/>
              <a:t>)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547101" y="4449070"/>
            <a:ext cx="492443" cy="1426031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2000" b="1" spc="60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执行周期</a:t>
            </a:r>
          </a:p>
        </p:txBody>
      </p:sp>
      <p:sp>
        <p:nvSpPr>
          <p:cNvPr id="88" name="Rectangle 104"/>
          <p:cNvSpPr>
            <a:spLocks noChangeArrowheads="1"/>
          </p:cNvSpPr>
          <p:nvPr/>
        </p:nvSpPr>
        <p:spPr bwMode="auto">
          <a:xfrm>
            <a:off x="2927629" y="4040023"/>
            <a:ext cx="1595279" cy="37523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28575">
            <a:solidFill>
              <a:schemeClr val="tx1">
                <a:lumMod val="95000"/>
                <a:lumOff val="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5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Black" panose="020B0A02040204020203" pitchFamily="34" charset="0"/>
              </a:rPr>
              <a:t>(IR</a:t>
            </a:r>
            <a:r>
              <a:rPr lang="en-US" altLang="zh-CN" sz="1500" baseline="-25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Black" panose="020B0A02040204020203" pitchFamily="34" charset="0"/>
              </a:rPr>
              <a:t>A</a:t>
            </a:r>
            <a:r>
              <a:rPr lang="en-US" altLang="zh-CN" sz="15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Black" panose="020B0A02040204020203" pitchFamily="34" charset="0"/>
              </a:rPr>
              <a:t>)</a:t>
            </a:r>
            <a:r>
              <a:rPr lang="en-US" altLang="zh-CN" sz="15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Black" panose="020B0A02040204020203" pitchFamily="34" charset="0"/>
                <a:sym typeface="Wingdings" panose="05000000000000000000" pitchFamily="2" charset="2"/>
              </a:rPr>
              <a:t>R1</a:t>
            </a:r>
            <a:endParaRPr lang="en-US" altLang="zh-CN" sz="15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 Black" panose="020B0A02040204020203" pitchFamily="34" charset="0"/>
            </a:endParaRPr>
          </a:p>
        </p:txBody>
      </p:sp>
      <p:grpSp>
        <p:nvGrpSpPr>
          <p:cNvPr id="41" name="组合 40"/>
          <p:cNvGrpSpPr/>
          <p:nvPr/>
        </p:nvGrpSpPr>
        <p:grpSpPr>
          <a:xfrm>
            <a:off x="1749807" y="3191387"/>
            <a:ext cx="8293506" cy="847514"/>
            <a:chOff x="1686307" y="3191387"/>
            <a:chExt cx="8293506" cy="847514"/>
          </a:xfrm>
        </p:grpSpPr>
        <p:cxnSp>
          <p:nvCxnSpPr>
            <p:cNvPr id="60" name="直接连接符 59"/>
            <p:cNvCxnSpPr/>
            <p:nvPr/>
          </p:nvCxnSpPr>
          <p:spPr>
            <a:xfrm>
              <a:off x="1803512" y="3602385"/>
              <a:ext cx="7461545" cy="0"/>
            </a:xfrm>
            <a:prstGeom prst="line">
              <a:avLst/>
            </a:prstGeom>
            <a:ln w="28575" cap="sq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接箭头连接符 60"/>
            <p:cNvCxnSpPr/>
            <p:nvPr/>
          </p:nvCxnSpPr>
          <p:spPr>
            <a:xfrm>
              <a:off x="1794317" y="3611002"/>
              <a:ext cx="0" cy="412637"/>
            </a:xfrm>
            <a:prstGeom prst="straightConnector1">
              <a:avLst/>
            </a:prstGeom>
            <a:ln w="28575" cap="sq">
              <a:solidFill>
                <a:srgbClr val="00B05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箭头连接符 63"/>
            <p:cNvCxnSpPr/>
            <p:nvPr/>
          </p:nvCxnSpPr>
          <p:spPr>
            <a:xfrm>
              <a:off x="5520205" y="3191387"/>
              <a:ext cx="0" cy="412637"/>
            </a:xfrm>
            <a:prstGeom prst="straightConnector1">
              <a:avLst/>
            </a:prstGeom>
            <a:ln w="28575" cap="sq">
              <a:solidFill>
                <a:srgbClr val="00B05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接箭头连接符 93"/>
            <p:cNvCxnSpPr/>
            <p:nvPr/>
          </p:nvCxnSpPr>
          <p:spPr>
            <a:xfrm>
              <a:off x="3642809" y="3619619"/>
              <a:ext cx="0" cy="412637"/>
            </a:xfrm>
            <a:prstGeom prst="straightConnector1">
              <a:avLst/>
            </a:prstGeom>
            <a:ln w="28575" cap="sq">
              <a:solidFill>
                <a:srgbClr val="00B05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接箭头连接符 102"/>
            <p:cNvCxnSpPr/>
            <p:nvPr/>
          </p:nvCxnSpPr>
          <p:spPr>
            <a:xfrm>
              <a:off x="5519811" y="3620337"/>
              <a:ext cx="0" cy="412637"/>
            </a:xfrm>
            <a:prstGeom prst="straightConnector1">
              <a:avLst/>
            </a:prstGeom>
            <a:ln w="28575" cap="sq">
              <a:solidFill>
                <a:srgbClr val="00B05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直接箭头连接符 130"/>
            <p:cNvCxnSpPr/>
            <p:nvPr/>
          </p:nvCxnSpPr>
          <p:spPr>
            <a:xfrm>
              <a:off x="7396424" y="3626264"/>
              <a:ext cx="0" cy="412637"/>
            </a:xfrm>
            <a:prstGeom prst="straightConnector1">
              <a:avLst/>
            </a:prstGeom>
            <a:ln w="28575" cap="sq">
              <a:solidFill>
                <a:srgbClr val="00B05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直接箭头连接符 139"/>
            <p:cNvCxnSpPr/>
            <p:nvPr/>
          </p:nvCxnSpPr>
          <p:spPr>
            <a:xfrm>
              <a:off x="9265057" y="3626264"/>
              <a:ext cx="0" cy="412637"/>
            </a:xfrm>
            <a:prstGeom prst="straightConnector1">
              <a:avLst/>
            </a:prstGeom>
            <a:ln w="28575" cap="sq">
              <a:solidFill>
                <a:srgbClr val="00B05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文本框 141"/>
            <p:cNvSpPr txBox="1"/>
            <p:nvPr/>
          </p:nvSpPr>
          <p:spPr>
            <a:xfrm>
              <a:off x="1686307" y="3267334"/>
              <a:ext cx="821804" cy="304536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r>
                <a:rPr lang="en-US" altLang="zh-CN" sz="15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LOAD</a:t>
              </a:r>
              <a:endParaRPr lang="zh-CN" altLang="en-US" sz="15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3" name="文本框 142"/>
            <p:cNvSpPr txBox="1"/>
            <p:nvPr/>
          </p:nvSpPr>
          <p:spPr>
            <a:xfrm>
              <a:off x="3297147" y="3267334"/>
              <a:ext cx="821804" cy="304536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r>
                <a:rPr lang="en-US" altLang="zh-CN" sz="15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MOVE</a:t>
              </a:r>
              <a:endParaRPr lang="zh-CN" altLang="en-US" sz="15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4" name="文本框 143"/>
            <p:cNvSpPr txBox="1"/>
            <p:nvPr/>
          </p:nvSpPr>
          <p:spPr>
            <a:xfrm>
              <a:off x="5519811" y="3267334"/>
              <a:ext cx="821804" cy="304536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r>
                <a:rPr lang="en-US" altLang="zh-CN" sz="15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</a:t>
              </a:r>
              <a:endParaRPr lang="zh-CN" altLang="en-US" sz="15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5" name="文本框 144"/>
            <p:cNvSpPr txBox="1"/>
            <p:nvPr/>
          </p:nvSpPr>
          <p:spPr>
            <a:xfrm>
              <a:off x="6974416" y="3267334"/>
              <a:ext cx="1011555" cy="304536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r>
                <a:rPr lang="en-US" altLang="zh-CN" sz="15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STORE</a:t>
              </a:r>
              <a:endParaRPr lang="zh-CN" altLang="en-US" sz="15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6" name="文本框 145"/>
            <p:cNvSpPr txBox="1"/>
            <p:nvPr/>
          </p:nvSpPr>
          <p:spPr>
            <a:xfrm>
              <a:off x="8968258" y="3267334"/>
              <a:ext cx="1011555" cy="304536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r>
                <a:rPr lang="en-US" altLang="zh-CN" sz="15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JMP</a:t>
              </a:r>
              <a:endParaRPr lang="zh-CN" altLang="en-US" sz="15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148" name="直接连接符 147"/>
          <p:cNvCxnSpPr/>
          <p:nvPr/>
        </p:nvCxnSpPr>
        <p:spPr>
          <a:xfrm>
            <a:off x="1857816" y="6510589"/>
            <a:ext cx="8592142" cy="0"/>
          </a:xfrm>
          <a:prstGeom prst="line">
            <a:avLst/>
          </a:prstGeom>
          <a:ln w="28575" cap="sq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直接连接符 222"/>
          <p:cNvCxnSpPr/>
          <p:nvPr/>
        </p:nvCxnSpPr>
        <p:spPr>
          <a:xfrm>
            <a:off x="6919192" y="1161620"/>
            <a:ext cx="4523508" cy="0"/>
          </a:xfrm>
          <a:prstGeom prst="line">
            <a:avLst/>
          </a:prstGeom>
          <a:ln w="28575" cap="sq">
            <a:solidFill>
              <a:srgbClr val="00B050"/>
            </a:solidFill>
            <a:headEnd type="triangle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组合 41"/>
          <p:cNvGrpSpPr/>
          <p:nvPr/>
        </p:nvGrpSpPr>
        <p:grpSpPr>
          <a:xfrm>
            <a:off x="1857817" y="4415254"/>
            <a:ext cx="7470740" cy="2095335"/>
            <a:chOff x="1794317" y="4415254"/>
            <a:chExt cx="7470740" cy="2095335"/>
          </a:xfrm>
        </p:grpSpPr>
        <p:cxnSp>
          <p:nvCxnSpPr>
            <p:cNvPr id="152" name="直接连接符 151"/>
            <p:cNvCxnSpPr/>
            <p:nvPr/>
          </p:nvCxnSpPr>
          <p:spPr>
            <a:xfrm>
              <a:off x="1794317" y="6185025"/>
              <a:ext cx="0" cy="325564"/>
            </a:xfrm>
            <a:prstGeom prst="line">
              <a:avLst/>
            </a:prstGeom>
            <a:ln w="28575">
              <a:solidFill>
                <a:srgbClr val="00B050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直接连接符 153"/>
            <p:cNvCxnSpPr/>
            <p:nvPr/>
          </p:nvCxnSpPr>
          <p:spPr>
            <a:xfrm>
              <a:off x="3642809" y="4415255"/>
              <a:ext cx="0" cy="2095334"/>
            </a:xfrm>
            <a:prstGeom prst="line">
              <a:avLst/>
            </a:prstGeom>
            <a:ln w="28575">
              <a:solidFill>
                <a:srgbClr val="00B05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直接连接符 154"/>
            <p:cNvCxnSpPr/>
            <p:nvPr/>
          </p:nvCxnSpPr>
          <p:spPr>
            <a:xfrm>
              <a:off x="5536782" y="5595101"/>
              <a:ext cx="0" cy="915488"/>
            </a:xfrm>
            <a:prstGeom prst="line">
              <a:avLst/>
            </a:prstGeom>
            <a:ln w="28575">
              <a:solidFill>
                <a:srgbClr val="00B05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直接连接符 155"/>
            <p:cNvCxnSpPr/>
            <p:nvPr/>
          </p:nvCxnSpPr>
          <p:spPr>
            <a:xfrm>
              <a:off x="7396424" y="5595101"/>
              <a:ext cx="0" cy="915488"/>
            </a:xfrm>
            <a:prstGeom prst="line">
              <a:avLst/>
            </a:prstGeom>
            <a:ln w="28575">
              <a:solidFill>
                <a:srgbClr val="00B05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直接连接符 156"/>
            <p:cNvCxnSpPr/>
            <p:nvPr/>
          </p:nvCxnSpPr>
          <p:spPr>
            <a:xfrm>
              <a:off x="9265057" y="4415254"/>
              <a:ext cx="0" cy="2095335"/>
            </a:xfrm>
            <a:prstGeom prst="line">
              <a:avLst/>
            </a:prstGeom>
            <a:ln w="28575">
              <a:solidFill>
                <a:srgbClr val="00B05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9" name="直接连接符 158"/>
          <p:cNvCxnSpPr>
            <a:stCxn id="7" idx="2"/>
          </p:cNvCxnSpPr>
          <p:nvPr/>
        </p:nvCxnSpPr>
        <p:spPr>
          <a:xfrm flipH="1">
            <a:off x="10449958" y="5479992"/>
            <a:ext cx="6974" cy="1030597"/>
          </a:xfrm>
          <a:prstGeom prst="line">
            <a:avLst/>
          </a:prstGeom>
          <a:ln w="28575" cap="sq">
            <a:solidFill>
              <a:srgbClr val="00B050"/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接连接符 81"/>
          <p:cNvCxnSpPr/>
          <p:nvPr/>
        </p:nvCxnSpPr>
        <p:spPr>
          <a:xfrm>
            <a:off x="10433870" y="1161620"/>
            <a:ext cx="0" cy="479167"/>
          </a:xfrm>
          <a:prstGeom prst="line">
            <a:avLst/>
          </a:prstGeom>
          <a:ln w="28575" cap="sq">
            <a:solidFill>
              <a:srgbClr val="00B050"/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组合 39"/>
          <p:cNvGrpSpPr/>
          <p:nvPr/>
        </p:nvGrpSpPr>
        <p:grpSpPr>
          <a:xfrm>
            <a:off x="3677231" y="979987"/>
            <a:ext cx="3241961" cy="2211401"/>
            <a:chOff x="3613731" y="979987"/>
            <a:chExt cx="3241961" cy="2211401"/>
          </a:xfrm>
        </p:grpSpPr>
        <p:sp>
          <p:nvSpPr>
            <p:cNvPr id="4" name="文本框 3"/>
            <p:cNvSpPr txBox="1"/>
            <p:nvPr/>
          </p:nvSpPr>
          <p:spPr>
            <a:xfrm>
              <a:off x="3613731" y="1440083"/>
              <a:ext cx="492443" cy="1426031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zh-CN" altLang="en-US" sz="2000" b="1" spc="600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取指周期</a:t>
              </a:r>
            </a:p>
          </p:txBody>
        </p:sp>
        <p:cxnSp>
          <p:nvCxnSpPr>
            <p:cNvPr id="49" name="直接箭头连接符 48"/>
            <p:cNvCxnSpPr>
              <a:stCxn id="9" idx="2"/>
              <a:endCxn id="10" idx="0"/>
            </p:cNvCxnSpPr>
            <p:nvPr/>
          </p:nvCxnSpPr>
          <p:spPr>
            <a:xfrm>
              <a:off x="5520212" y="1355221"/>
              <a:ext cx="0" cy="236855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箭头连接符 49"/>
            <p:cNvCxnSpPr/>
            <p:nvPr/>
          </p:nvCxnSpPr>
          <p:spPr>
            <a:xfrm flipH="1">
              <a:off x="5520209" y="1967417"/>
              <a:ext cx="1" cy="236963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箭头连接符 50"/>
            <p:cNvCxnSpPr/>
            <p:nvPr/>
          </p:nvCxnSpPr>
          <p:spPr>
            <a:xfrm flipH="1">
              <a:off x="5520207" y="2579191"/>
              <a:ext cx="1" cy="236963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104"/>
            <p:cNvSpPr>
              <a:spLocks noChangeArrowheads="1"/>
            </p:cNvSpPr>
            <p:nvPr/>
          </p:nvSpPr>
          <p:spPr bwMode="auto">
            <a:xfrm>
              <a:off x="4184729" y="2816154"/>
              <a:ext cx="2670960" cy="375234"/>
            </a:xfrm>
            <a:prstGeom prst="rect">
              <a:avLst/>
            </a:prstGeom>
            <a:solidFill>
              <a:srgbClr val="00B05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5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 Black" panose="020B0A02040204020203" pitchFamily="34" charset="0"/>
                </a:rPr>
                <a:t>(DR)</a:t>
              </a:r>
              <a:r>
                <a:rPr lang="en-US" altLang="zh-CN" sz="15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 Black" panose="020B0A02040204020203" pitchFamily="34" charset="0"/>
                  <a:sym typeface="Wingdings" panose="05000000000000000000" pitchFamily="2" charset="2"/>
                </a:rPr>
                <a:t></a:t>
              </a:r>
              <a:r>
                <a:rPr lang="en-US" altLang="zh-CN" sz="15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 Black" panose="020B0A02040204020203" pitchFamily="34" charset="0"/>
                </a:rPr>
                <a:t>IR</a:t>
              </a:r>
            </a:p>
          </p:txBody>
        </p:sp>
        <p:sp>
          <p:nvSpPr>
            <p:cNvPr id="12" name="Rectangle 104"/>
            <p:cNvSpPr>
              <a:spLocks noChangeArrowheads="1"/>
            </p:cNvSpPr>
            <p:nvPr/>
          </p:nvSpPr>
          <p:spPr bwMode="auto">
            <a:xfrm>
              <a:off x="4184731" y="2210724"/>
              <a:ext cx="2670960" cy="375234"/>
            </a:xfrm>
            <a:prstGeom prst="rect">
              <a:avLst/>
            </a:prstGeom>
            <a:solidFill>
              <a:srgbClr val="00B05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5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(Z)</a:t>
              </a:r>
              <a:r>
                <a:rPr lang="en-US" altLang="zh-CN" sz="15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Wingdings" panose="05000000000000000000" pitchFamily="2" charset="2"/>
                </a:rPr>
                <a:t>PC,  Mem[AR]DR</a:t>
              </a:r>
            </a:p>
          </p:txBody>
        </p:sp>
        <p:sp>
          <p:nvSpPr>
            <p:cNvPr id="10" name="Rectangle 104"/>
            <p:cNvSpPr>
              <a:spLocks noChangeArrowheads="1"/>
            </p:cNvSpPr>
            <p:nvPr/>
          </p:nvSpPr>
          <p:spPr bwMode="auto">
            <a:xfrm>
              <a:off x="4184731" y="1592184"/>
              <a:ext cx="2670960" cy="375234"/>
            </a:xfrm>
            <a:prstGeom prst="rect">
              <a:avLst/>
            </a:prstGeom>
            <a:solidFill>
              <a:srgbClr val="00B05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5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 Black" panose="020B0A02040204020203" pitchFamily="34" charset="0"/>
                </a:rPr>
                <a:t>ALU</a:t>
              </a:r>
              <a:r>
                <a:rPr lang="en-US" altLang="zh-CN" sz="15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 Black" panose="020B0A02040204020203" pitchFamily="34" charset="0"/>
                  <a:sym typeface="Wingdings" panose="05000000000000000000" pitchFamily="2" charset="2"/>
                </a:rPr>
                <a:t>Z, </a:t>
              </a:r>
              <a:r>
                <a:rPr lang="en-US" altLang="zh-CN" sz="1500" dirty="0" err="1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 Black" panose="020B0A02040204020203" pitchFamily="34" charset="0"/>
                  <a:sym typeface="Wingdings" panose="05000000000000000000" pitchFamily="2" charset="2"/>
                </a:rPr>
                <a:t>ReadMem</a:t>
              </a:r>
            </a:p>
          </p:txBody>
        </p:sp>
        <p:sp>
          <p:nvSpPr>
            <p:cNvPr id="9" name="Rectangle 104"/>
            <p:cNvSpPr>
              <a:spLocks noChangeArrowheads="1"/>
            </p:cNvSpPr>
            <p:nvPr/>
          </p:nvSpPr>
          <p:spPr bwMode="auto">
            <a:xfrm>
              <a:off x="4184732" y="979987"/>
              <a:ext cx="2670960" cy="375234"/>
            </a:xfrm>
            <a:prstGeom prst="rect">
              <a:avLst/>
            </a:prstGeom>
            <a:solidFill>
              <a:srgbClr val="00B05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5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 Black" panose="020B0A02040204020203" pitchFamily="34" charset="0"/>
                </a:rPr>
                <a:t>(PC)</a:t>
              </a:r>
              <a:r>
                <a:rPr lang="en-US" altLang="zh-CN" sz="15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 Black" panose="020B0A02040204020203" pitchFamily="34" charset="0"/>
                  <a:sym typeface="Wingdings" panose="05000000000000000000" pitchFamily="2" charset="2"/>
                </a:rPr>
                <a:t></a:t>
              </a:r>
              <a:r>
                <a:rPr lang="en-US" altLang="zh-CN" sz="15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 Black" panose="020B0A02040204020203" pitchFamily="34" charset="0"/>
                </a:rPr>
                <a:t>AR</a:t>
              </a:r>
              <a:r>
                <a:rPr lang="zh-CN" altLang="en-US" sz="15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 Black" panose="020B0A02040204020203" pitchFamily="34" charset="0"/>
                </a:rPr>
                <a:t>，</a:t>
              </a:r>
              <a:r>
                <a:rPr lang="en-US" altLang="zh-CN" sz="15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 Black" panose="020B0A02040204020203" pitchFamily="34" charset="0"/>
                </a:rPr>
                <a:t>(PC)</a:t>
              </a:r>
              <a:r>
                <a:rPr lang="en-US" altLang="zh-CN" sz="15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 Black" panose="020B0A02040204020203" pitchFamily="34" charset="0"/>
                  <a:sym typeface="Wingdings" panose="05000000000000000000" pitchFamily="2" charset="2"/>
                </a:rPr>
                <a:t>X</a:t>
              </a:r>
            </a:p>
          </p:txBody>
        </p:sp>
      </p:grpSp>
      <p:grpSp>
        <p:nvGrpSpPr>
          <p:cNvPr id="95" name="组合 94"/>
          <p:cNvGrpSpPr/>
          <p:nvPr/>
        </p:nvGrpSpPr>
        <p:grpSpPr>
          <a:xfrm>
            <a:off x="4799495" y="4040021"/>
            <a:ext cx="1595279" cy="1555080"/>
            <a:chOff x="1124714" y="3900874"/>
            <a:chExt cx="1720086" cy="1676742"/>
          </a:xfrm>
          <a:solidFill>
            <a:schemeClr val="accent5">
              <a:lumMod val="40000"/>
              <a:lumOff val="60000"/>
            </a:schemeClr>
          </a:solidFill>
        </p:grpSpPr>
        <p:cxnSp>
          <p:nvCxnSpPr>
            <p:cNvPr id="96" name="直接箭头连接符 95"/>
            <p:cNvCxnSpPr/>
            <p:nvPr/>
          </p:nvCxnSpPr>
          <p:spPr>
            <a:xfrm flipH="1">
              <a:off x="1981777" y="4264988"/>
              <a:ext cx="1" cy="255502"/>
            </a:xfrm>
            <a:prstGeom prst="straightConnector1">
              <a:avLst/>
            </a:prstGeom>
            <a:grpFill/>
            <a:ln w="28575">
              <a:solidFill>
                <a:srgbClr val="00B050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Rectangle 104"/>
            <p:cNvSpPr>
              <a:spLocks noChangeArrowheads="1"/>
            </p:cNvSpPr>
            <p:nvPr/>
          </p:nvSpPr>
          <p:spPr bwMode="auto">
            <a:xfrm>
              <a:off x="1124714" y="3900874"/>
              <a:ext cx="1720086" cy="404590"/>
            </a:xfrm>
            <a:prstGeom prst="rect">
              <a:avLst/>
            </a:prstGeom>
            <a:grpFill/>
            <a:ln w="28575">
              <a:solidFill>
                <a:schemeClr val="tx1">
                  <a:lumMod val="95000"/>
                  <a:lumOff val="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5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 Black" panose="020B0A02040204020203" pitchFamily="34" charset="0"/>
                </a:rPr>
                <a:t>(R0)</a:t>
              </a:r>
              <a:r>
                <a:rPr lang="en-US" altLang="zh-CN" sz="15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 Black" panose="020B0A02040204020203" pitchFamily="34" charset="0"/>
                  <a:sym typeface="Wingdings" panose="05000000000000000000" pitchFamily="2" charset="2"/>
                </a:rPr>
                <a:t>X</a:t>
              </a:r>
              <a:endParaRPr lang="en-US" altLang="zh-CN" sz="15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Black" panose="020B0A02040204020203" pitchFamily="34" charset="0"/>
              </a:endParaRPr>
            </a:p>
          </p:txBody>
        </p:sp>
        <p:cxnSp>
          <p:nvCxnSpPr>
            <p:cNvPr id="98" name="直接箭头连接符 97"/>
            <p:cNvCxnSpPr/>
            <p:nvPr/>
          </p:nvCxnSpPr>
          <p:spPr>
            <a:xfrm flipH="1">
              <a:off x="1981776" y="4911293"/>
              <a:ext cx="1" cy="255502"/>
            </a:xfrm>
            <a:prstGeom prst="straightConnector1">
              <a:avLst/>
            </a:prstGeom>
            <a:grpFill/>
            <a:ln w="28575">
              <a:solidFill>
                <a:srgbClr val="00B050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Rectangle 104"/>
            <p:cNvSpPr>
              <a:spLocks noChangeArrowheads="1"/>
            </p:cNvSpPr>
            <p:nvPr/>
          </p:nvSpPr>
          <p:spPr bwMode="auto">
            <a:xfrm>
              <a:off x="1124714" y="4536950"/>
              <a:ext cx="1720086" cy="404590"/>
            </a:xfrm>
            <a:prstGeom prst="rect">
              <a:avLst/>
            </a:prstGeom>
            <a:grpFill/>
            <a:ln w="28575">
              <a:solidFill>
                <a:schemeClr val="tx1">
                  <a:lumMod val="95000"/>
                  <a:lumOff val="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5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Wingdings" panose="05000000000000000000" pitchFamily="2" charset="2"/>
                </a:rPr>
                <a:t>(R1)+XZ</a:t>
              </a:r>
              <a:endParaRPr lang="zh-CN" altLang="en-US" sz="15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1" name="Rectangle 104"/>
            <p:cNvSpPr>
              <a:spLocks noChangeArrowheads="1"/>
            </p:cNvSpPr>
            <p:nvPr/>
          </p:nvSpPr>
          <p:spPr bwMode="auto">
            <a:xfrm>
              <a:off x="1124714" y="5173026"/>
              <a:ext cx="1720086" cy="404590"/>
            </a:xfrm>
            <a:prstGeom prst="rect">
              <a:avLst/>
            </a:prstGeom>
            <a:grpFill/>
            <a:ln w="28575">
              <a:solidFill>
                <a:schemeClr val="tx1">
                  <a:lumMod val="95000"/>
                  <a:lumOff val="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5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Wingdings" panose="05000000000000000000" pitchFamily="2" charset="2"/>
                </a:rPr>
                <a:t>(Z)R</a:t>
              </a:r>
              <a:r>
                <a:rPr lang="en-US" altLang="zh-CN" sz="15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endParaRPr lang="zh-CN" altLang="en-US" sz="15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10457664" y="2888453"/>
            <a:ext cx="319563" cy="2013087"/>
            <a:chOff x="10394164" y="2888453"/>
            <a:chExt cx="319563" cy="2013087"/>
          </a:xfrm>
        </p:grpSpPr>
        <p:cxnSp>
          <p:nvCxnSpPr>
            <p:cNvPr id="63" name="直接连接符 62"/>
            <p:cNvCxnSpPr/>
            <p:nvPr/>
          </p:nvCxnSpPr>
          <p:spPr>
            <a:xfrm>
              <a:off x="10394164" y="2888453"/>
              <a:ext cx="0" cy="1946763"/>
            </a:xfrm>
            <a:prstGeom prst="line">
              <a:avLst/>
            </a:prstGeom>
            <a:ln w="28575" cap="sq">
              <a:solidFill>
                <a:srgbClr val="00B050"/>
              </a:solidFill>
              <a:head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文本框 88"/>
            <p:cNvSpPr txBox="1"/>
            <p:nvPr/>
          </p:nvSpPr>
          <p:spPr>
            <a:xfrm>
              <a:off x="10404830" y="4578375"/>
              <a:ext cx="308897" cy="323165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r>
                <a:rPr lang="en-US" altLang="zh-CN" sz="15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Y</a:t>
              </a:r>
              <a:endPara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79" name="Rectangle 104"/>
          <p:cNvSpPr>
            <a:spLocks noChangeArrowheads="1"/>
          </p:cNvSpPr>
          <p:nvPr/>
        </p:nvSpPr>
        <p:spPr bwMode="auto">
          <a:xfrm>
            <a:off x="9947569" y="1657424"/>
            <a:ext cx="1016411" cy="1231029"/>
          </a:xfrm>
          <a:prstGeom prst="rect">
            <a:avLst/>
          </a:prstGeom>
          <a:solidFill>
            <a:srgbClr val="FF0000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Black" panose="020B0A02040204020203" pitchFamily="34" charset="0"/>
              </a:rPr>
              <a:t>保存断点</a:t>
            </a:r>
            <a:endParaRPr lang="en-US" altLang="zh-CN" sz="15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 Black" panose="020B0A02040204020203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Black" panose="020B0A02040204020203" pitchFamily="34" charset="0"/>
              </a:rPr>
              <a:t>修改</a:t>
            </a:r>
            <a:r>
              <a:rPr lang="en-US" altLang="zh-CN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Black" panose="020B0A02040204020203" pitchFamily="34" charset="0"/>
              </a:rPr>
              <a:t>PC</a:t>
            </a:r>
          </a:p>
          <a:p>
            <a:pPr algn="ctr">
              <a:lnSpc>
                <a:spcPct val="150000"/>
              </a:lnSpc>
            </a:pPr>
            <a:r>
              <a:rPr lang="zh-CN" altLang="en-US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Black" panose="020B0A02040204020203" pitchFamily="34" charset="0"/>
              </a:rPr>
              <a:t>关中断</a:t>
            </a:r>
            <a:endParaRPr lang="en-US" altLang="zh-CN" sz="15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 Black" panose="020B0A02040204020203" pitchFamily="34" charset="0"/>
            </a:endParaRPr>
          </a:p>
        </p:txBody>
      </p:sp>
      <p:sp>
        <p:nvSpPr>
          <p:cNvPr id="81" name="文本框 80"/>
          <p:cNvSpPr txBox="1"/>
          <p:nvPr/>
        </p:nvSpPr>
        <p:spPr>
          <a:xfrm>
            <a:off x="9463952" y="1632628"/>
            <a:ext cx="492443" cy="1426031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2000" b="1" spc="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中断周期</a:t>
            </a:r>
          </a:p>
        </p:txBody>
      </p:sp>
      <p:grpSp>
        <p:nvGrpSpPr>
          <p:cNvPr id="46" name="组合 45"/>
          <p:cNvGrpSpPr/>
          <p:nvPr/>
        </p:nvGrpSpPr>
        <p:grpSpPr>
          <a:xfrm>
            <a:off x="11057039" y="1161620"/>
            <a:ext cx="385661" cy="4010431"/>
            <a:chOff x="10993539" y="1161620"/>
            <a:chExt cx="385661" cy="4010431"/>
          </a:xfrm>
        </p:grpSpPr>
        <p:grpSp>
          <p:nvGrpSpPr>
            <p:cNvPr id="44" name="组合 43"/>
            <p:cNvGrpSpPr/>
            <p:nvPr/>
          </p:nvGrpSpPr>
          <p:grpSpPr>
            <a:xfrm>
              <a:off x="11142665" y="1161620"/>
              <a:ext cx="236535" cy="4003865"/>
              <a:chOff x="11142665" y="1161620"/>
              <a:chExt cx="236535" cy="4003865"/>
            </a:xfrm>
          </p:grpSpPr>
          <p:cxnSp>
            <p:nvCxnSpPr>
              <p:cNvPr id="71" name="直接连接符 70"/>
              <p:cNvCxnSpPr/>
              <p:nvPr/>
            </p:nvCxnSpPr>
            <p:spPr>
              <a:xfrm>
                <a:off x="11379200" y="1161620"/>
                <a:ext cx="0" cy="4000466"/>
              </a:xfrm>
              <a:prstGeom prst="line">
                <a:avLst/>
              </a:prstGeom>
              <a:ln w="28575" cap="sq">
                <a:solidFill>
                  <a:srgbClr val="00B050"/>
                </a:solidFill>
                <a:head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直接连接符 67"/>
              <p:cNvCxnSpPr/>
              <p:nvPr/>
            </p:nvCxnSpPr>
            <p:spPr>
              <a:xfrm>
                <a:off x="11142665" y="5165485"/>
                <a:ext cx="236535" cy="0"/>
              </a:xfrm>
              <a:prstGeom prst="line">
                <a:avLst/>
              </a:prstGeom>
              <a:ln w="28575" cap="sq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1" name="文本框 90"/>
            <p:cNvSpPr txBox="1"/>
            <p:nvPr/>
          </p:nvSpPr>
          <p:spPr>
            <a:xfrm>
              <a:off x="10993539" y="4848886"/>
              <a:ext cx="319158" cy="323165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r>
                <a:rPr lang="en-US" altLang="zh-CN" sz="15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N</a:t>
              </a:r>
              <a:endPara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7" name="流程图: 决策 6"/>
          <p:cNvSpPr/>
          <p:nvPr/>
        </p:nvSpPr>
        <p:spPr>
          <a:xfrm>
            <a:off x="9732367" y="4847463"/>
            <a:ext cx="1449130" cy="632529"/>
          </a:xfrm>
          <a:prstGeom prst="flowChartDecision">
            <a:avLst/>
          </a:prstGeom>
          <a:solidFill>
            <a:srgbClr val="FF0000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Black" panose="020B0A02040204020203" pitchFamily="34" charset="0"/>
              </a:rPr>
              <a:t>中断异常</a:t>
            </a:r>
          </a:p>
        </p:txBody>
      </p:sp>
      <p:sp>
        <p:nvSpPr>
          <p:cNvPr id="134" name="Rectangle 104"/>
          <p:cNvSpPr>
            <a:spLocks noChangeArrowheads="1"/>
          </p:cNvSpPr>
          <p:nvPr/>
        </p:nvSpPr>
        <p:spPr bwMode="auto">
          <a:xfrm>
            <a:off x="8543227" y="4040020"/>
            <a:ext cx="1595278" cy="37523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28575">
            <a:solidFill>
              <a:schemeClr val="tx1">
                <a:lumMod val="95000"/>
                <a:lumOff val="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5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Black" panose="020B0A02040204020203" pitchFamily="34" charset="0"/>
              </a:rPr>
              <a:t>(IR</a:t>
            </a:r>
            <a:r>
              <a:rPr lang="en-US" altLang="zh-CN" sz="1500" baseline="-25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Black" panose="020B0A02040204020203" pitchFamily="34" charset="0"/>
              </a:rPr>
              <a:t>A</a:t>
            </a:r>
            <a:r>
              <a:rPr lang="en-US" altLang="zh-CN" sz="15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Black" panose="020B0A02040204020203" pitchFamily="34" charset="0"/>
              </a:rPr>
              <a:t>)</a:t>
            </a:r>
            <a:r>
              <a:rPr lang="en-US" altLang="zh-CN" sz="15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Black" panose="020B0A02040204020203" pitchFamily="34" charset="0"/>
                <a:sym typeface="Wingdings" panose="05000000000000000000" pitchFamily="2" charset="2"/>
              </a:rPr>
              <a:t>PC</a:t>
            </a:r>
            <a:endParaRPr lang="en-US" altLang="zh-CN" sz="15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 Black" panose="020B0A02040204020203" pitchFamily="34" charset="0"/>
            </a:endParaRPr>
          </a:p>
        </p:txBody>
      </p:sp>
      <p:grpSp>
        <p:nvGrpSpPr>
          <p:cNvPr id="69" name="组合 68"/>
          <p:cNvGrpSpPr/>
          <p:nvPr/>
        </p:nvGrpSpPr>
        <p:grpSpPr>
          <a:xfrm>
            <a:off x="1055763" y="4040021"/>
            <a:ext cx="1595279" cy="2145004"/>
            <a:chOff x="1124714" y="3900874"/>
            <a:chExt cx="1720086" cy="2312819"/>
          </a:xfrm>
          <a:solidFill>
            <a:schemeClr val="accent5">
              <a:lumMod val="40000"/>
              <a:lumOff val="60000"/>
            </a:schemeClr>
          </a:solidFill>
        </p:grpSpPr>
        <p:cxnSp>
          <p:nvCxnSpPr>
            <p:cNvPr id="56" name="直接箭头连接符 55"/>
            <p:cNvCxnSpPr/>
            <p:nvPr/>
          </p:nvCxnSpPr>
          <p:spPr>
            <a:xfrm flipH="1">
              <a:off x="1989520" y="4264988"/>
              <a:ext cx="1" cy="255502"/>
            </a:xfrm>
            <a:prstGeom prst="straightConnector1">
              <a:avLst/>
            </a:prstGeom>
            <a:grpFill/>
            <a:ln w="28575">
              <a:solidFill>
                <a:srgbClr val="00B050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04"/>
            <p:cNvSpPr>
              <a:spLocks noChangeArrowheads="1"/>
            </p:cNvSpPr>
            <p:nvPr/>
          </p:nvSpPr>
          <p:spPr bwMode="auto">
            <a:xfrm>
              <a:off x="1124714" y="3900874"/>
              <a:ext cx="1720086" cy="404590"/>
            </a:xfrm>
            <a:prstGeom prst="rect">
              <a:avLst/>
            </a:prstGeom>
            <a:grpFill/>
            <a:ln w="28575">
              <a:solidFill>
                <a:schemeClr val="tx1">
                  <a:lumMod val="95000"/>
                  <a:lumOff val="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5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 Black" panose="020B0A02040204020203" pitchFamily="34" charset="0"/>
                </a:rPr>
                <a:t>(IR</a:t>
              </a:r>
              <a:r>
                <a:rPr lang="en-US" altLang="zh-CN" sz="1500" baseline="-250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 Black" panose="020B0A02040204020203" pitchFamily="34" charset="0"/>
                </a:rPr>
                <a:t>A</a:t>
              </a:r>
              <a:r>
                <a:rPr lang="en-US" altLang="zh-CN" sz="15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 Black" panose="020B0A02040204020203" pitchFamily="34" charset="0"/>
                </a:rPr>
                <a:t>)</a:t>
              </a:r>
              <a:r>
                <a:rPr lang="en-US" altLang="zh-CN" sz="15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 Black" panose="020B0A02040204020203" pitchFamily="34" charset="0"/>
                  <a:sym typeface="Wingdings" panose="05000000000000000000" pitchFamily="2" charset="2"/>
                </a:rPr>
                <a:t></a:t>
              </a:r>
              <a:r>
                <a:rPr lang="en-US" altLang="zh-CN" sz="15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 Black" panose="020B0A02040204020203" pitchFamily="34" charset="0"/>
                </a:rPr>
                <a:t>AR</a:t>
              </a:r>
            </a:p>
          </p:txBody>
        </p:sp>
        <p:cxnSp>
          <p:nvCxnSpPr>
            <p:cNvPr id="57" name="直接箭头连接符 56"/>
            <p:cNvCxnSpPr/>
            <p:nvPr/>
          </p:nvCxnSpPr>
          <p:spPr>
            <a:xfrm flipH="1">
              <a:off x="1989519" y="4911293"/>
              <a:ext cx="1" cy="255502"/>
            </a:xfrm>
            <a:prstGeom prst="straightConnector1">
              <a:avLst/>
            </a:prstGeom>
            <a:grpFill/>
            <a:ln w="28575">
              <a:solidFill>
                <a:srgbClr val="00B050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箭头连接符 57"/>
            <p:cNvCxnSpPr/>
            <p:nvPr/>
          </p:nvCxnSpPr>
          <p:spPr>
            <a:xfrm flipH="1">
              <a:off x="1989518" y="5567123"/>
              <a:ext cx="1" cy="255502"/>
            </a:xfrm>
            <a:prstGeom prst="straightConnector1">
              <a:avLst/>
            </a:prstGeom>
            <a:grpFill/>
            <a:ln w="28575">
              <a:solidFill>
                <a:srgbClr val="00B050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04"/>
            <p:cNvSpPr>
              <a:spLocks noChangeArrowheads="1"/>
            </p:cNvSpPr>
            <p:nvPr/>
          </p:nvSpPr>
          <p:spPr bwMode="auto">
            <a:xfrm>
              <a:off x="1124714" y="4536950"/>
              <a:ext cx="1720086" cy="404590"/>
            </a:xfrm>
            <a:prstGeom prst="rect">
              <a:avLst/>
            </a:prstGeom>
            <a:grpFill/>
            <a:ln w="28575">
              <a:solidFill>
                <a:schemeClr val="tx1">
                  <a:lumMod val="95000"/>
                  <a:lumOff val="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5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Wingdings" panose="05000000000000000000" pitchFamily="2" charset="2"/>
                </a:rPr>
                <a:t>Read Mem[AR]</a:t>
              </a:r>
              <a:endParaRPr lang="zh-CN" altLang="en-US" sz="15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Rectangle 104"/>
            <p:cNvSpPr>
              <a:spLocks noChangeArrowheads="1"/>
            </p:cNvSpPr>
            <p:nvPr/>
          </p:nvSpPr>
          <p:spPr bwMode="auto">
            <a:xfrm>
              <a:off x="1124714" y="5173026"/>
              <a:ext cx="1720086" cy="404590"/>
            </a:xfrm>
            <a:prstGeom prst="rect">
              <a:avLst/>
            </a:prstGeom>
            <a:grpFill/>
            <a:ln w="28575">
              <a:solidFill>
                <a:schemeClr val="tx1">
                  <a:lumMod val="95000"/>
                  <a:lumOff val="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5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Wingdings" panose="05000000000000000000" pitchFamily="2" charset="2"/>
                </a:rPr>
                <a:t>Mem[AR]DR</a:t>
              </a:r>
              <a:endParaRPr lang="zh-CN" altLang="en-US" sz="15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Rectangle 104"/>
            <p:cNvSpPr>
              <a:spLocks noChangeArrowheads="1"/>
            </p:cNvSpPr>
            <p:nvPr/>
          </p:nvSpPr>
          <p:spPr bwMode="auto">
            <a:xfrm>
              <a:off x="1124714" y="5809103"/>
              <a:ext cx="1720086" cy="404590"/>
            </a:xfrm>
            <a:prstGeom prst="rect">
              <a:avLst/>
            </a:prstGeom>
            <a:grpFill/>
            <a:ln w="28575">
              <a:solidFill>
                <a:schemeClr val="tx1">
                  <a:lumMod val="95000"/>
                  <a:lumOff val="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5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 Black" panose="020B0A02040204020203" pitchFamily="34" charset="0"/>
                </a:rPr>
                <a:t>(DR)</a:t>
              </a:r>
              <a:r>
                <a:rPr lang="en-US" altLang="zh-CN" sz="15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 Black" panose="020B0A02040204020203" pitchFamily="34" charset="0"/>
                  <a:sym typeface="Wingdings" panose="05000000000000000000" pitchFamily="2" charset="2"/>
                </a:rPr>
                <a:t></a:t>
              </a:r>
              <a:r>
                <a:rPr lang="en-US" altLang="zh-CN" sz="15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 Black" panose="020B0A02040204020203" pitchFamily="34" charset="0"/>
                </a:rPr>
                <a:t>IR</a:t>
              </a:r>
            </a:p>
          </p:txBody>
        </p:sp>
      </p:grpSp>
      <p:grpSp>
        <p:nvGrpSpPr>
          <p:cNvPr id="123" name="组合 122"/>
          <p:cNvGrpSpPr/>
          <p:nvPr/>
        </p:nvGrpSpPr>
        <p:grpSpPr>
          <a:xfrm>
            <a:off x="6671361" y="4040021"/>
            <a:ext cx="1595279" cy="1555080"/>
            <a:chOff x="1124714" y="3900874"/>
            <a:chExt cx="1720086" cy="1676742"/>
          </a:xfrm>
          <a:solidFill>
            <a:schemeClr val="accent5">
              <a:lumMod val="40000"/>
              <a:lumOff val="60000"/>
            </a:schemeClr>
          </a:solidFill>
        </p:grpSpPr>
        <p:cxnSp>
          <p:nvCxnSpPr>
            <p:cNvPr id="124" name="直接箭头连接符 123"/>
            <p:cNvCxnSpPr/>
            <p:nvPr/>
          </p:nvCxnSpPr>
          <p:spPr>
            <a:xfrm flipH="1">
              <a:off x="1977348" y="4264988"/>
              <a:ext cx="1" cy="255502"/>
            </a:xfrm>
            <a:prstGeom prst="straightConnector1">
              <a:avLst/>
            </a:prstGeom>
            <a:grpFill/>
            <a:ln w="28575">
              <a:solidFill>
                <a:srgbClr val="00B050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5" name="Rectangle 104"/>
            <p:cNvSpPr>
              <a:spLocks noChangeArrowheads="1"/>
            </p:cNvSpPr>
            <p:nvPr/>
          </p:nvSpPr>
          <p:spPr bwMode="auto">
            <a:xfrm>
              <a:off x="1124714" y="3900874"/>
              <a:ext cx="1720086" cy="404590"/>
            </a:xfrm>
            <a:prstGeom prst="rect">
              <a:avLst/>
            </a:prstGeom>
            <a:grpFill/>
            <a:ln w="28575">
              <a:solidFill>
                <a:schemeClr val="tx1">
                  <a:lumMod val="95000"/>
                  <a:lumOff val="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5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 Black" panose="020B0A02040204020203" pitchFamily="34" charset="0"/>
                </a:rPr>
                <a:t>(R2)</a:t>
              </a:r>
              <a:r>
                <a:rPr lang="en-US" altLang="zh-CN" sz="15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 Black" panose="020B0A02040204020203" pitchFamily="34" charset="0"/>
                  <a:sym typeface="Wingdings" panose="05000000000000000000" pitchFamily="2" charset="2"/>
                </a:rPr>
                <a:t>AR</a:t>
              </a:r>
              <a:endParaRPr lang="en-US" altLang="zh-CN" sz="15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Black" panose="020B0A02040204020203" pitchFamily="34" charset="0"/>
              </a:endParaRPr>
            </a:p>
          </p:txBody>
        </p:sp>
        <p:cxnSp>
          <p:nvCxnSpPr>
            <p:cNvPr id="126" name="直接箭头连接符 125"/>
            <p:cNvCxnSpPr/>
            <p:nvPr/>
          </p:nvCxnSpPr>
          <p:spPr>
            <a:xfrm flipH="1">
              <a:off x="1977347" y="4911293"/>
              <a:ext cx="1" cy="255502"/>
            </a:xfrm>
            <a:prstGeom prst="straightConnector1">
              <a:avLst/>
            </a:prstGeom>
            <a:grpFill/>
            <a:ln w="28575">
              <a:solidFill>
                <a:srgbClr val="00B050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8" name="Rectangle 104"/>
            <p:cNvSpPr>
              <a:spLocks noChangeArrowheads="1"/>
            </p:cNvSpPr>
            <p:nvPr/>
          </p:nvSpPr>
          <p:spPr bwMode="auto">
            <a:xfrm>
              <a:off x="1124714" y="4536950"/>
              <a:ext cx="1720086" cy="404590"/>
            </a:xfrm>
            <a:prstGeom prst="rect">
              <a:avLst/>
            </a:prstGeom>
            <a:grpFill/>
            <a:ln w="28575">
              <a:solidFill>
                <a:schemeClr val="tx1">
                  <a:lumMod val="95000"/>
                  <a:lumOff val="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5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Wingdings" panose="05000000000000000000" pitchFamily="2" charset="2"/>
                </a:rPr>
                <a:t>(R0)DR</a:t>
              </a:r>
              <a:endParaRPr lang="zh-CN" altLang="en-US" sz="15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9" name="Rectangle 104"/>
            <p:cNvSpPr>
              <a:spLocks noChangeArrowheads="1"/>
            </p:cNvSpPr>
            <p:nvPr/>
          </p:nvSpPr>
          <p:spPr bwMode="auto">
            <a:xfrm>
              <a:off x="1124714" y="5173026"/>
              <a:ext cx="1720086" cy="404590"/>
            </a:xfrm>
            <a:prstGeom prst="rect">
              <a:avLst/>
            </a:prstGeom>
            <a:grpFill/>
            <a:ln w="28575">
              <a:solidFill>
                <a:schemeClr val="tx1">
                  <a:lumMod val="95000"/>
                  <a:lumOff val="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Wingdings" panose="05000000000000000000" pitchFamily="2" charset="2"/>
                </a:rPr>
                <a:t>(DR) Mem[AR]</a:t>
              </a:r>
              <a:endParaRPr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500"/>
                            </p:stCondLst>
                            <p:childTnLst>
                              <p:par>
                                <p:cTn id="5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8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00"/>
                            </p:stCondLst>
                            <p:childTnLst>
                              <p:par>
                                <p:cTn id="7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000"/>
                            </p:stCondLst>
                            <p:childTnLst>
                              <p:par>
                                <p:cTn id="7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6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8" grpId="0" animBg="1"/>
      <p:bldP spid="79" grpId="0" animBg="1"/>
      <p:bldP spid="81" grpId="0"/>
      <p:bldP spid="7" grpId="0" animBg="1"/>
      <p:bldP spid="134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中断的实质与特点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实质：程序切换</a:t>
            </a:r>
            <a:endParaRPr lang="en-US" altLang="zh-CN" dirty="0"/>
          </a:p>
          <a:p>
            <a:pPr lvl="1"/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方法：保存断点，保护现场；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……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恢复现场，返回断点。</a:t>
            </a:r>
          </a:p>
          <a:p>
            <a:pPr lvl="1"/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时间：一条指令结束时切换。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342900" lvl="1" indent="-342900">
              <a:spcBef>
                <a:spcPts val="1000"/>
              </a:spcBef>
              <a:buFont typeface="Wingdings" panose="05000000000000000000" pitchFamily="2" charset="2"/>
              <a:buChar char="n"/>
            </a:pPr>
            <a:r>
              <a:rPr lang="zh-CN" altLang="en-US" sz="28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特点：随机性</a:t>
            </a:r>
            <a:endParaRPr lang="en-US" altLang="zh-CN" sz="28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1"/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随机发生的事态（如按键、故障）</a:t>
            </a:r>
          </a:p>
          <a:p>
            <a:pPr lvl="1"/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有意调用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,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随机请求与处理的事态（调用打印机）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1"/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随机插入的事态（软中断指令插入程序任何位置）</a:t>
            </a:r>
          </a:p>
          <a:p>
            <a:pPr marL="457200" lvl="1" indent="0">
              <a:buNone/>
            </a:pP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1"/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330200" lvl="2" indent="0">
              <a:spcBef>
                <a:spcPts val="1000"/>
              </a:spcBef>
              <a:buNone/>
            </a:pPr>
            <a:endParaRPr lang="zh-CN" altLang="en-US" sz="2000" dirty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673100" lvl="2" indent="-342900">
              <a:spcBef>
                <a:spcPts val="1000"/>
              </a:spcBef>
              <a:buFont typeface="Wingdings" panose="05000000000000000000" pitchFamily="2" charset="2"/>
              <a:buChar char="n"/>
            </a:pPr>
            <a:endParaRPr lang="en-US" altLang="zh-CN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中断响应流程</a:t>
            </a:r>
          </a:p>
        </p:txBody>
      </p:sp>
      <p:cxnSp>
        <p:nvCxnSpPr>
          <p:cNvPr id="4" name="直接箭头连接符 3"/>
          <p:cNvCxnSpPr>
            <a:stCxn id="14" idx="2"/>
            <a:endCxn id="15" idx="0"/>
          </p:cNvCxnSpPr>
          <p:nvPr/>
        </p:nvCxnSpPr>
        <p:spPr>
          <a:xfrm>
            <a:off x="6454149" y="657512"/>
            <a:ext cx="0" cy="288032"/>
          </a:xfrm>
          <a:prstGeom prst="straightConnector1">
            <a:avLst/>
          </a:prstGeom>
          <a:solidFill>
            <a:srgbClr val="00B050"/>
          </a:solidFill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箭头连接符 4"/>
          <p:cNvCxnSpPr/>
          <p:nvPr/>
        </p:nvCxnSpPr>
        <p:spPr>
          <a:xfrm flipH="1">
            <a:off x="6454149" y="3728581"/>
            <a:ext cx="1512" cy="288032"/>
          </a:xfrm>
          <a:prstGeom prst="straightConnector1">
            <a:avLst/>
          </a:prstGeom>
          <a:solidFill>
            <a:srgbClr val="00B050"/>
          </a:solidFill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5487944" y="2385704"/>
            <a:ext cx="1927855" cy="398152"/>
          </a:xfrm>
          <a:prstGeom prst="rect">
            <a:avLst/>
          </a:prstGeom>
          <a:solidFill>
            <a:srgbClr val="FF66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</a:rPr>
              <a:t>关中断</a:t>
            </a:r>
          </a:p>
        </p:txBody>
      </p:sp>
      <p:sp>
        <p:nvSpPr>
          <p:cNvPr id="7" name="矩形 6"/>
          <p:cNvSpPr/>
          <p:nvPr/>
        </p:nvSpPr>
        <p:spPr>
          <a:xfrm>
            <a:off x="5487944" y="2851645"/>
            <a:ext cx="1927855" cy="398152"/>
          </a:xfrm>
          <a:prstGeom prst="rect">
            <a:avLst/>
          </a:prstGeom>
          <a:solidFill>
            <a:srgbClr val="FF66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  <a:sym typeface="Wingdings" panose="05000000000000000000" pitchFamily="2" charset="2"/>
              </a:rPr>
              <a:t>保护断点（通常堆栈）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5487944" y="3321805"/>
            <a:ext cx="1927855" cy="398152"/>
          </a:xfrm>
          <a:prstGeom prst="rect">
            <a:avLst/>
          </a:prstGeom>
          <a:solidFill>
            <a:srgbClr val="FF66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</a:rPr>
              <a:t>中断识别，地址</a:t>
            </a:r>
            <a:r>
              <a:rPr lang="en-US" altLang="zh-CN" sz="1400" dirty="0">
                <a:solidFill>
                  <a:schemeClr val="bg1"/>
                </a:solidFill>
                <a:sym typeface="Wingdings" panose="05000000000000000000" pitchFamily="2" charset="2"/>
              </a:rPr>
              <a:t>PC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9" name="Text Box 5"/>
          <p:cNvSpPr txBox="1">
            <a:spLocks noChangeArrowheads="1"/>
          </p:cNvSpPr>
          <p:nvPr/>
        </p:nvSpPr>
        <p:spPr bwMode="auto">
          <a:xfrm>
            <a:off x="6655859" y="2057022"/>
            <a:ext cx="7368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9pPr>
          </a:lstStyle>
          <a:p>
            <a:pPr algn="l" eaLnBrk="1" hangingPunct="1"/>
            <a:r>
              <a:rPr lang="en-US" altLang="zh-CN" sz="1800" dirty="0">
                <a:latin typeface="Tahoma" panose="020B0604030504040204" pitchFamily="34" charset="0"/>
                <a:ea typeface="宋体" panose="02010600030101010101" pitchFamily="2" charset="-122"/>
              </a:rPr>
              <a:t>Yes</a:t>
            </a:r>
            <a:endParaRPr lang="zh-CN" altLang="en-US" sz="1800" dirty="0"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5858944" y="1161568"/>
            <a:ext cx="1193434" cy="874094"/>
            <a:chOff x="740325" y="2747927"/>
            <a:chExt cx="936104" cy="875907"/>
          </a:xfrm>
          <a:solidFill>
            <a:srgbClr val="00B050"/>
          </a:solidFill>
        </p:grpSpPr>
        <p:cxnSp>
          <p:nvCxnSpPr>
            <p:cNvPr id="11" name="直接箭头连接符 10"/>
            <p:cNvCxnSpPr/>
            <p:nvPr/>
          </p:nvCxnSpPr>
          <p:spPr>
            <a:xfrm>
              <a:off x="1208377" y="2747927"/>
              <a:ext cx="0" cy="463407"/>
            </a:xfrm>
            <a:prstGeom prst="straightConnector1">
              <a:avLst/>
            </a:prstGeom>
            <a:grpFill/>
            <a:ln w="1905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六边形 11"/>
            <p:cNvSpPr/>
            <p:nvPr/>
          </p:nvSpPr>
          <p:spPr>
            <a:xfrm>
              <a:off x="740325" y="3211334"/>
              <a:ext cx="936104" cy="412500"/>
            </a:xfrm>
            <a:prstGeom prst="hexagon">
              <a:avLst/>
            </a:prstGeom>
            <a:grp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b="1" dirty="0">
                  <a:solidFill>
                    <a:schemeClr val="bg1"/>
                  </a:solidFill>
                </a:rPr>
                <a:t>中断</a:t>
              </a:r>
            </a:p>
          </p:txBody>
        </p:sp>
      </p:grpSp>
      <p:cxnSp>
        <p:nvCxnSpPr>
          <p:cNvPr id="13" name="肘形连接符 12"/>
          <p:cNvCxnSpPr/>
          <p:nvPr/>
        </p:nvCxnSpPr>
        <p:spPr>
          <a:xfrm rot="16200000" flipH="1">
            <a:off x="6309308" y="152631"/>
            <a:ext cx="288032" cy="1648"/>
          </a:xfrm>
          <a:prstGeom prst="bentConnector3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5490222" y="297472"/>
            <a:ext cx="1927855" cy="360040"/>
          </a:xfrm>
          <a:prstGeom prst="rect">
            <a:avLst/>
          </a:prstGeom>
          <a:solidFill>
            <a:srgbClr val="92D05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dk1"/>
                </a:solidFill>
              </a:rPr>
              <a:t>取指令</a:t>
            </a:r>
          </a:p>
        </p:txBody>
      </p:sp>
      <p:sp>
        <p:nvSpPr>
          <p:cNvPr id="15" name="矩形 14"/>
          <p:cNvSpPr/>
          <p:nvPr/>
        </p:nvSpPr>
        <p:spPr>
          <a:xfrm>
            <a:off x="5490222" y="945544"/>
            <a:ext cx="1927855" cy="360040"/>
          </a:xfrm>
          <a:prstGeom prst="rect">
            <a:avLst/>
          </a:prstGeom>
          <a:solidFill>
            <a:srgbClr val="92D05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dk1"/>
                </a:solidFill>
              </a:rPr>
              <a:t>执行指令</a:t>
            </a:r>
          </a:p>
        </p:txBody>
      </p:sp>
      <p:sp>
        <p:nvSpPr>
          <p:cNvPr id="16" name="矩形 15"/>
          <p:cNvSpPr/>
          <p:nvPr/>
        </p:nvSpPr>
        <p:spPr>
          <a:xfrm>
            <a:off x="5466924" y="4000984"/>
            <a:ext cx="1927855" cy="398152"/>
          </a:xfrm>
          <a:prstGeom prst="rect">
            <a:avLst/>
          </a:prstGeom>
          <a:solidFill>
            <a:srgbClr val="FFC0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dk1"/>
                </a:solidFill>
              </a:rPr>
              <a:t>保护现场</a:t>
            </a:r>
          </a:p>
        </p:txBody>
      </p:sp>
      <p:sp>
        <p:nvSpPr>
          <p:cNvPr id="17" name="矩形 16"/>
          <p:cNvSpPr/>
          <p:nvPr/>
        </p:nvSpPr>
        <p:spPr>
          <a:xfrm>
            <a:off x="5466924" y="4458651"/>
            <a:ext cx="1927855" cy="398152"/>
          </a:xfrm>
          <a:prstGeom prst="rect">
            <a:avLst/>
          </a:prstGeom>
          <a:solidFill>
            <a:srgbClr val="FFC0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dk1"/>
                </a:solidFill>
              </a:rPr>
              <a:t>设备中断服务子程序</a:t>
            </a:r>
          </a:p>
        </p:txBody>
      </p:sp>
      <p:sp>
        <p:nvSpPr>
          <p:cNvPr id="18" name="矩形 17"/>
          <p:cNvSpPr/>
          <p:nvPr/>
        </p:nvSpPr>
        <p:spPr>
          <a:xfrm>
            <a:off x="5466924" y="4916318"/>
            <a:ext cx="1927855" cy="398152"/>
          </a:xfrm>
          <a:prstGeom prst="rect">
            <a:avLst/>
          </a:prstGeom>
          <a:solidFill>
            <a:srgbClr val="FFC0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dk1"/>
                </a:solidFill>
              </a:rPr>
              <a:t>恢复现场</a:t>
            </a:r>
          </a:p>
        </p:txBody>
      </p:sp>
      <p:sp>
        <p:nvSpPr>
          <p:cNvPr id="19" name="矩形 18"/>
          <p:cNvSpPr/>
          <p:nvPr/>
        </p:nvSpPr>
        <p:spPr>
          <a:xfrm>
            <a:off x="5466924" y="5419303"/>
            <a:ext cx="1927855" cy="919855"/>
          </a:xfrm>
          <a:prstGeom prst="rect">
            <a:avLst/>
          </a:prstGeom>
          <a:solidFill>
            <a:srgbClr val="FFC0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sz="1400" dirty="0">
                <a:solidFill>
                  <a:schemeClr val="dk1"/>
                </a:solidFill>
              </a:rPr>
              <a:t>开中断</a:t>
            </a:r>
          </a:p>
          <a:p>
            <a:pPr algn="ctr">
              <a:lnSpc>
                <a:spcPct val="150000"/>
              </a:lnSpc>
            </a:pPr>
            <a:r>
              <a:rPr lang="zh-CN" altLang="en-US" sz="1400" dirty="0">
                <a:solidFill>
                  <a:schemeClr val="dk1"/>
                </a:solidFill>
              </a:rPr>
              <a:t>中断返回 </a:t>
            </a:r>
            <a:endParaRPr lang="en-US" altLang="zh-CN" sz="1400" dirty="0">
              <a:solidFill>
                <a:schemeClr val="dk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zh-CN" altLang="en-US" sz="1400" dirty="0">
                <a:solidFill>
                  <a:schemeClr val="dk1"/>
                </a:solidFill>
              </a:rPr>
              <a:t>断点地址</a:t>
            </a:r>
            <a:r>
              <a:rPr lang="en-US" altLang="zh-CN" sz="1400" dirty="0">
                <a:solidFill>
                  <a:schemeClr val="dk1"/>
                </a:solidFill>
                <a:sym typeface="Wingdings" panose="05000000000000000000" pitchFamily="2" charset="2"/>
              </a:rPr>
              <a:t>PC</a:t>
            </a:r>
            <a:endParaRPr lang="zh-CN" altLang="en-US" sz="1400" dirty="0">
              <a:solidFill>
                <a:schemeClr val="dk1"/>
              </a:solidFill>
            </a:endParaRPr>
          </a:p>
        </p:txBody>
      </p:sp>
      <p:cxnSp>
        <p:nvCxnSpPr>
          <p:cNvPr id="20" name="直接箭头连接符 19"/>
          <p:cNvCxnSpPr>
            <a:endCxn id="6" idx="0"/>
          </p:cNvCxnSpPr>
          <p:nvPr/>
        </p:nvCxnSpPr>
        <p:spPr>
          <a:xfrm>
            <a:off x="6451871" y="2057022"/>
            <a:ext cx="1" cy="328682"/>
          </a:xfrm>
          <a:prstGeom prst="straightConnector1">
            <a:avLst/>
          </a:prstGeom>
          <a:solidFill>
            <a:srgbClr val="00B050"/>
          </a:solidFill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组合 20"/>
          <p:cNvGrpSpPr/>
          <p:nvPr/>
        </p:nvGrpSpPr>
        <p:grpSpPr>
          <a:xfrm>
            <a:off x="5281015" y="467219"/>
            <a:ext cx="577930" cy="1352347"/>
            <a:chOff x="1282811" y="815717"/>
            <a:chExt cx="577930" cy="1352347"/>
          </a:xfrm>
        </p:grpSpPr>
        <p:sp>
          <p:nvSpPr>
            <p:cNvPr id="22" name="Text Box 5"/>
            <p:cNvSpPr txBox="1">
              <a:spLocks noChangeArrowheads="1"/>
            </p:cNvSpPr>
            <p:nvPr/>
          </p:nvSpPr>
          <p:spPr bwMode="auto">
            <a:xfrm>
              <a:off x="1282811" y="1688568"/>
              <a:ext cx="5779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9pPr>
            </a:lstStyle>
            <a:p>
              <a:pPr algn="l" eaLnBrk="1" hangingPunct="1"/>
              <a:r>
                <a:rPr lang="en-US" altLang="zh-CN" sz="1800" dirty="0">
                  <a:latin typeface="Tahoma" panose="020B0604030504040204" pitchFamily="34" charset="0"/>
                  <a:ea typeface="宋体" panose="02010600030101010101" pitchFamily="2" charset="-122"/>
                </a:rPr>
                <a:t>No</a:t>
              </a:r>
              <a:endParaRPr lang="zh-CN" altLang="en-US" sz="1800" dirty="0"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cxnSp>
          <p:nvCxnSpPr>
            <p:cNvPr id="23" name="肘形连接符 22"/>
            <p:cNvCxnSpPr>
              <a:stCxn id="12" idx="3"/>
              <a:endCxn id="14" idx="1"/>
            </p:cNvCxnSpPr>
            <p:nvPr/>
          </p:nvCxnSpPr>
          <p:spPr>
            <a:xfrm rot="10800000">
              <a:off x="1492018" y="815717"/>
              <a:ext cx="368722" cy="1352347"/>
            </a:xfrm>
            <a:prstGeom prst="bentConnector3">
              <a:avLst>
                <a:gd name="adj1" fmla="val 161998"/>
              </a:avLst>
            </a:prstGeom>
            <a:ln w="1905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4" name="肘形连接符 23"/>
          <p:cNvCxnSpPr>
            <a:stCxn id="19" idx="3"/>
            <a:endCxn id="14" idx="3"/>
          </p:cNvCxnSpPr>
          <p:nvPr/>
        </p:nvCxnSpPr>
        <p:spPr>
          <a:xfrm flipV="1">
            <a:off x="7394779" y="477492"/>
            <a:ext cx="23298" cy="5401739"/>
          </a:xfrm>
          <a:prstGeom prst="bentConnector3">
            <a:avLst>
              <a:gd name="adj1" fmla="val 1081200"/>
            </a:avLst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4393232" y="585505"/>
            <a:ext cx="4325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单重中断</a:t>
            </a:r>
          </a:p>
        </p:txBody>
      </p:sp>
      <p:grpSp>
        <p:nvGrpSpPr>
          <p:cNvPr id="26" name="组合 25"/>
          <p:cNvGrpSpPr/>
          <p:nvPr/>
        </p:nvGrpSpPr>
        <p:grpSpPr>
          <a:xfrm>
            <a:off x="4393232" y="2426354"/>
            <a:ext cx="1008620" cy="1354796"/>
            <a:chOff x="179004" y="2533546"/>
            <a:chExt cx="1008620" cy="1354796"/>
          </a:xfrm>
        </p:grpSpPr>
        <p:grpSp>
          <p:nvGrpSpPr>
            <p:cNvPr id="27" name="组合 26"/>
            <p:cNvGrpSpPr/>
            <p:nvPr/>
          </p:nvGrpSpPr>
          <p:grpSpPr>
            <a:xfrm>
              <a:off x="683568" y="2533546"/>
              <a:ext cx="504056" cy="1327502"/>
              <a:chOff x="-324544" y="2533546"/>
              <a:chExt cx="1008112" cy="1327502"/>
            </a:xfrm>
          </p:grpSpPr>
          <p:cxnSp>
            <p:nvCxnSpPr>
              <p:cNvPr id="30" name="直接连接符 29"/>
              <p:cNvCxnSpPr/>
              <p:nvPr/>
            </p:nvCxnSpPr>
            <p:spPr>
              <a:xfrm>
                <a:off x="-324544" y="2533546"/>
                <a:ext cx="1008112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接连接符 30"/>
              <p:cNvCxnSpPr/>
              <p:nvPr/>
            </p:nvCxnSpPr>
            <p:spPr>
              <a:xfrm>
                <a:off x="467544" y="2533546"/>
                <a:ext cx="0" cy="1302227"/>
              </a:xfrm>
              <a:prstGeom prst="line">
                <a:avLst/>
              </a:prstGeom>
              <a:ln>
                <a:headEnd type="triangl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接连接符 31"/>
              <p:cNvCxnSpPr/>
              <p:nvPr/>
            </p:nvCxnSpPr>
            <p:spPr>
              <a:xfrm>
                <a:off x="-324544" y="3861048"/>
                <a:ext cx="1008112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TextBox 27"/>
            <p:cNvSpPr txBox="1"/>
            <p:nvPr/>
          </p:nvSpPr>
          <p:spPr>
            <a:xfrm>
              <a:off x="593721" y="2671726"/>
              <a:ext cx="432048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中断</a:t>
              </a:r>
              <a:endPara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周期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79004" y="2564903"/>
              <a:ext cx="432048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中断隐指令</a:t>
              </a: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4807950" y="4008129"/>
            <a:ext cx="593903" cy="2236088"/>
            <a:chOff x="593721" y="2533546"/>
            <a:chExt cx="593903" cy="1327502"/>
          </a:xfrm>
        </p:grpSpPr>
        <p:grpSp>
          <p:nvGrpSpPr>
            <p:cNvPr id="34" name="组合 33"/>
            <p:cNvGrpSpPr/>
            <p:nvPr/>
          </p:nvGrpSpPr>
          <p:grpSpPr>
            <a:xfrm>
              <a:off x="683568" y="2533546"/>
              <a:ext cx="504056" cy="1327502"/>
              <a:chOff x="-324544" y="2533546"/>
              <a:chExt cx="1008112" cy="1327502"/>
            </a:xfrm>
          </p:grpSpPr>
          <p:cxnSp>
            <p:nvCxnSpPr>
              <p:cNvPr id="36" name="直接连接符 35"/>
              <p:cNvCxnSpPr/>
              <p:nvPr/>
            </p:nvCxnSpPr>
            <p:spPr>
              <a:xfrm>
                <a:off x="-324544" y="2533546"/>
                <a:ext cx="1008112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直接连接符 36"/>
              <p:cNvCxnSpPr/>
              <p:nvPr/>
            </p:nvCxnSpPr>
            <p:spPr>
              <a:xfrm>
                <a:off x="467544" y="2533546"/>
                <a:ext cx="0" cy="1302227"/>
              </a:xfrm>
              <a:prstGeom prst="line">
                <a:avLst/>
              </a:prstGeom>
              <a:ln>
                <a:headEnd type="triangl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直接连接符 37"/>
              <p:cNvCxnSpPr/>
              <p:nvPr/>
            </p:nvCxnSpPr>
            <p:spPr>
              <a:xfrm>
                <a:off x="-324544" y="3861048"/>
                <a:ext cx="1008112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5" name="TextBox 34"/>
            <p:cNvSpPr txBox="1"/>
            <p:nvPr/>
          </p:nvSpPr>
          <p:spPr>
            <a:xfrm>
              <a:off x="593721" y="2733201"/>
              <a:ext cx="432048" cy="9318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中断</a:t>
              </a:r>
              <a:endPara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服务程序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1" repeatCount="2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0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1" repeatCount="2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5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float</a:t>
            </a:r>
            <a:r>
              <a:rPr lang="zh-CN" altLang="en-US" dirty="0"/>
              <a:t>型与真值之间的变换流程</a:t>
            </a:r>
          </a:p>
        </p:txBody>
      </p:sp>
      <p:sp>
        <p:nvSpPr>
          <p:cNvPr id="3" name="矩形 2"/>
          <p:cNvSpPr/>
          <p:nvPr/>
        </p:nvSpPr>
        <p:spPr>
          <a:xfrm>
            <a:off x="1947462" y="1301800"/>
            <a:ext cx="8359636" cy="47027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浮点数真值    十进制数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1947461" y="5699005"/>
            <a:ext cx="8359636" cy="47027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单精度 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float  IEEE754 32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位二进制</a:t>
            </a:r>
          </a:p>
        </p:txBody>
      </p:sp>
      <p:grpSp>
        <p:nvGrpSpPr>
          <p:cNvPr id="40" name="组合 39"/>
          <p:cNvGrpSpPr/>
          <p:nvPr/>
        </p:nvGrpSpPr>
        <p:grpSpPr>
          <a:xfrm>
            <a:off x="1947462" y="1863890"/>
            <a:ext cx="3208902" cy="1007486"/>
            <a:chOff x="1883962" y="1863890"/>
            <a:chExt cx="3208902" cy="1007486"/>
          </a:xfrm>
        </p:grpSpPr>
        <p:sp>
          <p:nvSpPr>
            <p:cNvPr id="21" name="矩形 20"/>
            <p:cNvSpPr/>
            <p:nvPr/>
          </p:nvSpPr>
          <p:spPr>
            <a:xfrm>
              <a:off x="1883962" y="2401101"/>
              <a:ext cx="3208902" cy="47027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N </a:t>
              </a:r>
              <a:r>
                <a:rPr lang="en-US" altLang="zh-CN" sz="20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Wingdings" panose="05000000000000000000" pitchFamily="2" charset="2"/>
                </a:rPr>
                <a:t> </a:t>
              </a:r>
              <a:r>
                <a:rPr lang="en-US" altLang="zh-CN" sz="20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(-1)</a:t>
              </a:r>
              <a:r>
                <a:rPr lang="en-US" altLang="zh-CN" sz="2000" baseline="300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</a:t>
              </a:r>
              <a:r>
                <a:rPr lang="en-US" altLang="zh-CN" sz="20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× 2 </a:t>
              </a:r>
              <a:r>
                <a:rPr lang="en-US" altLang="zh-CN" sz="2000" baseline="300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</a:t>
              </a:r>
              <a:r>
                <a:rPr lang="en-US" altLang="zh-CN" sz="20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20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× </a:t>
              </a:r>
              <a:r>
                <a:rPr lang="en-US" altLang="zh-CN" sz="20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1.M</a:t>
              </a:r>
              <a:endPara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" name="下箭头 27"/>
            <p:cNvSpPr/>
            <p:nvPr/>
          </p:nvSpPr>
          <p:spPr>
            <a:xfrm>
              <a:off x="3383978" y="1863890"/>
              <a:ext cx="243329" cy="491249"/>
            </a:xfrm>
            <a:prstGeom prst="downArrow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1947461" y="2945433"/>
            <a:ext cx="3208903" cy="1025244"/>
            <a:chOff x="1883961" y="2945433"/>
            <a:chExt cx="3208903" cy="1025244"/>
          </a:xfrm>
        </p:grpSpPr>
        <p:sp>
          <p:nvSpPr>
            <p:cNvPr id="23" name="矩形 22"/>
            <p:cNvSpPr/>
            <p:nvPr/>
          </p:nvSpPr>
          <p:spPr>
            <a:xfrm>
              <a:off x="1883961" y="3500402"/>
              <a:ext cx="3208903" cy="470275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 = e + </a:t>
              </a:r>
              <a:r>
                <a:rPr lang="en-US" altLang="zh-CN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127</a:t>
              </a:r>
              <a:endPara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" name="下箭头 28"/>
            <p:cNvSpPr/>
            <p:nvPr/>
          </p:nvSpPr>
          <p:spPr>
            <a:xfrm>
              <a:off x="3353683" y="2945433"/>
              <a:ext cx="243329" cy="491249"/>
            </a:xfrm>
            <a:prstGeom prst="downArrow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1947461" y="4050126"/>
            <a:ext cx="3208903" cy="1009516"/>
            <a:chOff x="1883961" y="4050126"/>
            <a:chExt cx="3208903" cy="1009516"/>
          </a:xfrm>
        </p:grpSpPr>
        <p:sp>
          <p:nvSpPr>
            <p:cNvPr id="25" name="矩形 24"/>
            <p:cNvSpPr/>
            <p:nvPr/>
          </p:nvSpPr>
          <p:spPr>
            <a:xfrm>
              <a:off x="1883961" y="4589367"/>
              <a:ext cx="3208903" cy="47027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保存</a:t>
              </a:r>
              <a:r>
                <a:rPr lang="en-US" altLang="zh-CN" sz="20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</a:t>
              </a:r>
              <a:r>
                <a:rPr lang="zh-CN" altLang="en-US" sz="20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、</a:t>
              </a:r>
              <a:r>
                <a:rPr lang="en-US" altLang="zh-CN" sz="20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</a:t>
              </a:r>
              <a:r>
                <a:rPr lang="zh-CN" altLang="en-US" sz="20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、</a:t>
              </a:r>
              <a:r>
                <a:rPr lang="en-US" altLang="zh-CN" sz="20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</a:t>
              </a:r>
              <a:endPara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" name="下箭头 29"/>
            <p:cNvSpPr/>
            <p:nvPr/>
          </p:nvSpPr>
          <p:spPr>
            <a:xfrm>
              <a:off x="3346539" y="4050126"/>
              <a:ext cx="243329" cy="491249"/>
            </a:xfrm>
            <a:prstGeom prst="downArrow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1" name="下箭头 30"/>
          <p:cNvSpPr/>
          <p:nvPr/>
        </p:nvSpPr>
        <p:spPr>
          <a:xfrm>
            <a:off x="3402895" y="5143244"/>
            <a:ext cx="243329" cy="491249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3" name="组合 42"/>
          <p:cNvGrpSpPr/>
          <p:nvPr/>
        </p:nvGrpSpPr>
        <p:grpSpPr>
          <a:xfrm>
            <a:off x="5759670" y="4588258"/>
            <a:ext cx="4547427" cy="1030060"/>
            <a:chOff x="5696170" y="4588258"/>
            <a:chExt cx="4547427" cy="1030060"/>
          </a:xfrm>
        </p:grpSpPr>
        <p:sp>
          <p:nvSpPr>
            <p:cNvPr id="26" name="矩形 25"/>
            <p:cNvSpPr/>
            <p:nvPr/>
          </p:nvSpPr>
          <p:spPr>
            <a:xfrm>
              <a:off x="5696170" y="4588258"/>
              <a:ext cx="4547427" cy="47027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从</a:t>
              </a:r>
              <a:r>
                <a:rPr lang="en-US" altLang="zh-CN" sz="20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32</a:t>
              </a:r>
              <a:r>
                <a:rPr lang="zh-CN" altLang="en-US" sz="20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位二进制中提取</a:t>
              </a:r>
              <a:r>
                <a:rPr lang="en-US" altLang="zh-CN" sz="20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</a:t>
              </a:r>
              <a:r>
                <a:rPr lang="zh-CN" altLang="en-US" sz="20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、</a:t>
              </a:r>
              <a:r>
                <a:rPr lang="en-US" altLang="zh-CN" sz="20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</a:t>
              </a:r>
              <a:r>
                <a:rPr lang="zh-CN" altLang="en-US" sz="20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、</a:t>
              </a:r>
              <a:r>
                <a:rPr lang="en-US" altLang="zh-CN" sz="20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</a:t>
              </a:r>
              <a:endPara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" name="下箭头 35"/>
            <p:cNvSpPr/>
            <p:nvPr/>
          </p:nvSpPr>
          <p:spPr>
            <a:xfrm flipV="1">
              <a:off x="7819964" y="5127069"/>
              <a:ext cx="243329" cy="491249"/>
            </a:xfrm>
            <a:prstGeom prst="downArrow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5759670" y="3500178"/>
            <a:ext cx="4547427" cy="1030047"/>
            <a:chOff x="5696170" y="3500178"/>
            <a:chExt cx="4547427" cy="1030047"/>
          </a:xfrm>
        </p:grpSpPr>
        <p:sp>
          <p:nvSpPr>
            <p:cNvPr id="24" name="矩形 23"/>
            <p:cNvSpPr/>
            <p:nvPr/>
          </p:nvSpPr>
          <p:spPr>
            <a:xfrm>
              <a:off x="5696170" y="3500178"/>
              <a:ext cx="4547427" cy="470275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</a:t>
              </a:r>
              <a:r>
                <a:rPr lang="zh-CN" alt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= </a:t>
              </a:r>
              <a:r>
                <a:rPr lang="en-US" altLang="zh-CN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</a:t>
              </a:r>
              <a:r>
                <a:rPr lang="zh-CN" alt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-</a:t>
              </a:r>
              <a:r>
                <a:rPr lang="zh-CN" alt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127</a:t>
              </a:r>
              <a:endPara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7" name="下箭头 36"/>
            <p:cNvSpPr/>
            <p:nvPr/>
          </p:nvSpPr>
          <p:spPr>
            <a:xfrm flipV="1">
              <a:off x="7819963" y="4038976"/>
              <a:ext cx="243329" cy="491249"/>
            </a:xfrm>
            <a:prstGeom prst="downArrow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5759670" y="2401100"/>
            <a:ext cx="4547427" cy="1018968"/>
            <a:chOff x="5696170" y="2401100"/>
            <a:chExt cx="4547427" cy="1018968"/>
          </a:xfrm>
        </p:grpSpPr>
        <p:sp>
          <p:nvSpPr>
            <p:cNvPr id="22" name="矩形 21"/>
            <p:cNvSpPr/>
            <p:nvPr/>
          </p:nvSpPr>
          <p:spPr>
            <a:xfrm>
              <a:off x="5696170" y="2401100"/>
              <a:ext cx="4547427" cy="47027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计算</a:t>
              </a:r>
              <a:r>
                <a:rPr lang="en-US" altLang="zh-CN" sz="20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(-1)</a:t>
              </a:r>
              <a:r>
                <a:rPr lang="en-US" altLang="zh-CN" sz="2000" baseline="300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s</a:t>
              </a:r>
              <a:r>
                <a:rPr lang="en-US" altLang="zh-CN" sz="20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 × 2 </a:t>
              </a:r>
              <a:r>
                <a:rPr lang="en-US" altLang="zh-CN" sz="2000" baseline="300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e</a:t>
              </a:r>
              <a:r>
                <a:rPr lang="en-US" altLang="zh-CN" sz="20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 × 1.M</a:t>
              </a:r>
              <a:r>
                <a:rPr lang="zh-CN" altLang="en-US" sz="20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，按权展开</a:t>
              </a:r>
            </a:p>
          </p:txBody>
        </p:sp>
        <p:sp>
          <p:nvSpPr>
            <p:cNvPr id="38" name="下箭头 37"/>
            <p:cNvSpPr/>
            <p:nvPr/>
          </p:nvSpPr>
          <p:spPr>
            <a:xfrm flipV="1">
              <a:off x="7819961" y="2928819"/>
              <a:ext cx="243329" cy="491249"/>
            </a:xfrm>
            <a:prstGeom prst="downArrow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9" name="下箭头 38"/>
          <p:cNvSpPr/>
          <p:nvPr/>
        </p:nvSpPr>
        <p:spPr>
          <a:xfrm flipV="1">
            <a:off x="7883461" y="1863782"/>
            <a:ext cx="243329" cy="491249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内容占位符 2"/>
          <p:cNvSpPr txBox="1"/>
          <p:nvPr/>
        </p:nvSpPr>
        <p:spPr>
          <a:xfrm>
            <a:off x="1077975" y="775811"/>
            <a:ext cx="10221421" cy="1176100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将十进制数</a:t>
            </a:r>
            <a:r>
              <a:rPr lang="en-US" altLang="zh-CN" sz="2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20.59375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转换成</a:t>
            </a:r>
            <a:r>
              <a:rPr lang="en-US" altLang="zh-CN" sz="2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32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IEEE754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格式浮点数的二进制格式。</a:t>
            </a:r>
          </a:p>
        </p:txBody>
      </p:sp>
      <p:sp>
        <p:nvSpPr>
          <p:cNvPr id="16" name="矩形: 圆角 9"/>
          <p:cNvSpPr/>
          <p:nvPr/>
        </p:nvSpPr>
        <p:spPr>
          <a:xfrm>
            <a:off x="496600" y="1065252"/>
            <a:ext cx="10748332" cy="5201366"/>
          </a:xfrm>
          <a:prstGeom prst="roundRect">
            <a:avLst>
              <a:gd name="adj" fmla="val 5192"/>
            </a:avLst>
          </a:prstGeom>
          <a:noFill/>
          <a:ln w="15875">
            <a:solidFill>
              <a:srgbClr val="0066BE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7" name="Text Box 3"/>
          <p:cNvSpPr txBox="1"/>
          <p:nvPr/>
        </p:nvSpPr>
        <p:spPr>
          <a:xfrm>
            <a:off x="2077320" y="1819760"/>
            <a:ext cx="9812229" cy="447738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ct val="25000"/>
              </a:spcBef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解: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(1) 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先将十进制数换成二进制数：</a:t>
            </a:r>
          </a:p>
          <a:p>
            <a:pPr>
              <a:lnSpc>
                <a:spcPct val="120000"/>
              </a:lnSpc>
              <a:spcBef>
                <a:spcPct val="25000"/>
              </a:spcBef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20.59375=10100.10011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  <a:spcBef>
                <a:spcPct val="25000"/>
              </a:spcBef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(2)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移动小数点，使其变成1.M的形式</a:t>
            </a:r>
          </a:p>
          <a:p>
            <a:pPr>
              <a:lnSpc>
                <a:spcPct val="120000"/>
              </a:lnSpc>
              <a:spcBef>
                <a:spcPct val="25000"/>
              </a:spcBef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10100.10011=1.010010011×2 </a:t>
            </a:r>
            <a:r>
              <a:rPr lang="zh-CN" altLang="en-US" sz="2000" baseline="30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</a:p>
          <a:p>
            <a:pPr>
              <a:lnSpc>
                <a:spcPct val="120000"/>
              </a:lnSpc>
              <a:spcBef>
                <a:spcPct val="25000"/>
              </a:spcBef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(3)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得到：</a:t>
            </a:r>
          </a:p>
          <a:p>
            <a:pPr>
              <a:lnSpc>
                <a:spcPct val="120000"/>
              </a:lnSpc>
              <a:spcBef>
                <a:spcPct val="25000"/>
              </a:spcBef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</a:t>
            </a:r>
            <a:r>
              <a:rPr lang="zh-CN" altLang="en-US" sz="2000" b="1" u="sng" dirty="0">
                <a:solidFill>
                  <a:srgbClr val="F337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S=0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e = 4，</a:t>
            </a:r>
            <a:r>
              <a:rPr lang="zh-CN" altLang="en-US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4+127=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100+01111111 =</a:t>
            </a:r>
            <a:r>
              <a:rPr lang="zh-CN" altLang="en-US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10000011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  <a:spcBef>
                <a:spcPct val="25000"/>
              </a:spcBef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M =</a:t>
            </a:r>
            <a:r>
              <a:rPr lang="zh-CN" altLang="en-US" sz="2000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010010011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（原码）</a:t>
            </a:r>
          </a:p>
          <a:p>
            <a:pPr>
              <a:lnSpc>
                <a:spcPct val="120000"/>
              </a:lnSpc>
              <a:spcBef>
                <a:spcPct val="25000"/>
              </a:spcBef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(4)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最后得到32位浮点数的二进制存储格式为：</a:t>
            </a:r>
          </a:p>
          <a:p>
            <a:pPr>
              <a:lnSpc>
                <a:spcPct val="120000"/>
              </a:lnSpc>
              <a:spcBef>
                <a:spcPct val="25000"/>
              </a:spcBef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</a:t>
            </a:r>
            <a:r>
              <a:rPr lang="zh-CN" altLang="en-US" sz="2000" b="1" u="sng" dirty="0">
                <a:solidFill>
                  <a:srgbClr val="F337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100 0001  1 </a:t>
            </a:r>
            <a:r>
              <a:rPr lang="zh-CN" altLang="en-US" sz="2000" u="sng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010   0100   11 </a:t>
            </a:r>
            <a:r>
              <a:rPr lang="zh-CN" altLang="en-US" sz="2000" u="sng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00   0000  0000 0000</a:t>
            </a:r>
          </a:p>
          <a:p>
            <a:pPr>
              <a:lnSpc>
                <a:spcPct val="120000"/>
              </a:lnSpc>
              <a:spcBef>
                <a:spcPct val="25000"/>
              </a:spcBef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 = 4        1         A        4           C         0       0      0         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487822" y="257614"/>
            <a:ext cx="10515600" cy="617641"/>
          </a:xfrm>
        </p:spPr>
        <p:txBody>
          <a:bodyPr/>
          <a:lstStyle/>
          <a:p>
            <a:r>
              <a:rPr lang="zh-CN" altLang="zh-CN" dirty="0"/>
              <a:t>浮点数转换</a:t>
            </a:r>
            <a:r>
              <a:rPr lang="zh-CN" altLang="en-US" dirty="0"/>
              <a:t>实例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练习</a:t>
            </a:r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487680" y="1049655"/>
            <a:ext cx="8822690" cy="1537970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zh-CN" sz="2400" dirty="0"/>
              <a:t>754</a:t>
            </a:r>
            <a:r>
              <a:rPr lang="zh-CN" altLang="en-US" sz="2400" dirty="0"/>
              <a:t>标准单精度浮点数</a:t>
            </a:r>
            <a:r>
              <a:rPr lang="en-US" altLang="zh-CN" sz="2400" dirty="0"/>
              <a:t>C0A00000 </a:t>
            </a:r>
            <a:r>
              <a:rPr lang="zh-CN" altLang="en-US" sz="2400" dirty="0"/>
              <a:t>，写出其十进制浮点数的值。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dirty="0">
                <a:sym typeface="+mn-ea"/>
              </a:rPr>
              <a:t>思路：</a:t>
            </a:r>
            <a:r>
              <a:rPr lang="pt-BR" altLang="zh-CN" dirty="0">
                <a:sym typeface="+mn-ea"/>
              </a:rPr>
              <a:t>=(-1)</a:t>
            </a:r>
            <a:r>
              <a:rPr lang="pt-BR" altLang="zh-CN" baseline="30000" dirty="0">
                <a:sym typeface="+mn-ea"/>
              </a:rPr>
              <a:t>S</a:t>
            </a:r>
            <a:r>
              <a:rPr lang="pt-BR" altLang="zh-CN" dirty="0">
                <a:sym typeface="+mn-ea"/>
              </a:rPr>
              <a:t>×2</a:t>
            </a:r>
            <a:r>
              <a:rPr lang="pt-BR" altLang="zh-CN" baseline="30000" dirty="0">
                <a:sym typeface="+mn-ea"/>
              </a:rPr>
              <a:t>E-127</a:t>
            </a:r>
            <a:r>
              <a:rPr lang="pt-BR" altLang="zh-CN" dirty="0">
                <a:sym typeface="+mn-ea"/>
              </a:rPr>
              <a:t>×</a:t>
            </a:r>
            <a:r>
              <a:rPr lang="en-US" altLang="zh-CN" dirty="0">
                <a:sym typeface="+mn-ea"/>
              </a:rPr>
              <a:t>1.M</a:t>
            </a:r>
            <a:r>
              <a:rPr lang="zh-CN" altLang="en-US" dirty="0"/>
              <a:t>，求出</a:t>
            </a:r>
            <a:r>
              <a:rPr lang="en-US" altLang="zh-CN" dirty="0"/>
              <a:t>s,</a:t>
            </a:r>
            <a:r>
              <a:rPr lang="zh-CN" altLang="en-US" dirty="0"/>
              <a:t> </a:t>
            </a:r>
            <a:r>
              <a:rPr lang="en-US" altLang="zh-CN" dirty="0"/>
              <a:t>e, M</a:t>
            </a:r>
            <a:r>
              <a:rPr lang="zh-CN" altLang="en-US" dirty="0"/>
              <a:t>按权展开</a:t>
            </a:r>
            <a:endParaRPr lang="zh-CN" altLang="en-US" sz="2200" dirty="0"/>
          </a:p>
        </p:txBody>
      </p:sp>
      <p:sp>
        <p:nvSpPr>
          <p:cNvPr id="7" name="内容占位符 2"/>
          <p:cNvSpPr txBox="1"/>
          <p:nvPr/>
        </p:nvSpPr>
        <p:spPr>
          <a:xfrm>
            <a:off x="142" y="2965911"/>
            <a:ext cx="10765533" cy="356970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just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rgbClr val="FFC000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812800" indent="-355600" algn="just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FFC000"/>
              </a:buClr>
              <a:buFont typeface="Wingdings" panose="05000000000000000000" pitchFamily="2" charset="2"/>
              <a:buChar char="p"/>
              <a:defRPr sz="2000" kern="12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FFC000"/>
              </a:buClr>
              <a:buFont typeface="Wingdings" panose="05000000000000000000" pitchFamily="2" charset="2"/>
              <a:buChar char="u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先写成二进制：</a:t>
            </a:r>
            <a:r>
              <a:rPr lang="en-US" altLang="zh-CN" dirty="0">
                <a:solidFill>
                  <a:srgbClr val="F33799"/>
                </a:solidFill>
              </a:rPr>
              <a:t>1</a:t>
            </a:r>
            <a:r>
              <a:rPr lang="en-US" altLang="zh-CN" dirty="0">
                <a:solidFill>
                  <a:srgbClr val="0000FF"/>
                </a:solidFill>
              </a:rPr>
              <a:t>100 0000 1  </a:t>
            </a:r>
            <a:r>
              <a:rPr lang="en-US" altLang="zh-CN" dirty="0"/>
              <a:t>010 0000 0000 0000 0000 0000</a:t>
            </a:r>
          </a:p>
          <a:p>
            <a:r>
              <a:rPr lang="zh-CN" altLang="en-US" dirty="0"/>
              <a:t>数符：</a:t>
            </a:r>
            <a:r>
              <a:rPr lang="en-US" altLang="zh-CN" dirty="0"/>
              <a:t>S=1</a:t>
            </a:r>
            <a:r>
              <a:rPr lang="zh-CN" altLang="en-US" dirty="0"/>
              <a:t>，负数。</a:t>
            </a:r>
          </a:p>
          <a:p>
            <a:r>
              <a:rPr lang="zh-CN" altLang="en-US" dirty="0"/>
              <a:t>阶码字段值</a:t>
            </a:r>
            <a:r>
              <a:rPr lang="en-US" altLang="zh-CN" dirty="0"/>
              <a:t>E</a:t>
            </a:r>
            <a:r>
              <a:rPr lang="zh-CN" altLang="en-US" dirty="0"/>
              <a:t>为 </a:t>
            </a:r>
            <a:r>
              <a:rPr lang="en-US" altLang="zh-CN" dirty="0"/>
              <a:t>100 0000 1 </a:t>
            </a:r>
            <a:r>
              <a:rPr lang="zh-CN" altLang="en-US" dirty="0"/>
              <a:t>，十进制为</a:t>
            </a:r>
            <a:r>
              <a:rPr lang="en-US" altLang="zh-CN" dirty="0"/>
              <a:t>129</a:t>
            </a:r>
            <a:r>
              <a:rPr lang="zh-CN" altLang="en-US" dirty="0"/>
              <a:t>，阶码的原码为：</a:t>
            </a:r>
            <a:r>
              <a:rPr lang="en-US" altLang="zh-CN" dirty="0"/>
              <a:t>129-127=2</a:t>
            </a:r>
          </a:p>
          <a:p>
            <a:r>
              <a:rPr lang="zh-CN" altLang="en-US" dirty="0"/>
              <a:t>尾数原码</a:t>
            </a:r>
            <a:r>
              <a:rPr lang="en-US" altLang="zh-CN" dirty="0"/>
              <a:t>010 0000 0000 0000 0000 0000</a:t>
            </a:r>
            <a:r>
              <a:rPr lang="zh-CN" altLang="en-US" dirty="0"/>
              <a:t>，十进制为</a:t>
            </a:r>
            <a:r>
              <a:rPr lang="en-US" altLang="zh-CN" dirty="0"/>
              <a:t>0.25</a:t>
            </a:r>
            <a:r>
              <a:rPr lang="zh-CN" altLang="en-US" dirty="0"/>
              <a:t>，实际的值为：</a:t>
            </a:r>
          </a:p>
          <a:p>
            <a:pPr lvl="1"/>
            <a:r>
              <a:rPr lang="en-US" altLang="zh-CN" dirty="0"/>
              <a:t>1.M=1.25</a:t>
            </a:r>
          </a:p>
          <a:p>
            <a:r>
              <a:rPr lang="en-US" altLang="zh-CN" sz="2400" dirty="0">
                <a:solidFill>
                  <a:srgbClr val="0000FF"/>
                </a:solidFill>
                <a:ea typeface="黑体" panose="02010609060101010101" pitchFamily="49" charset="-122"/>
              </a:rPr>
              <a:t>F</a:t>
            </a:r>
            <a:r>
              <a:rPr lang="zh-CN" altLang="en-US" sz="2400" baseline="-25000" dirty="0">
                <a:solidFill>
                  <a:srgbClr val="0000FF"/>
                </a:solidFill>
                <a:ea typeface="黑体" panose="02010609060101010101" pitchFamily="49" charset="-122"/>
              </a:rPr>
              <a:t>真</a:t>
            </a:r>
            <a:r>
              <a:rPr lang="en-US" altLang="zh-CN" sz="2400" dirty="0">
                <a:solidFill>
                  <a:srgbClr val="0000FF"/>
                </a:solidFill>
                <a:ea typeface="黑体" panose="02010609060101010101" pitchFamily="49" charset="-122"/>
              </a:rPr>
              <a:t>=(-1)</a:t>
            </a:r>
            <a:r>
              <a:rPr lang="en-US" altLang="zh-CN" sz="2400" baseline="30000" dirty="0">
                <a:solidFill>
                  <a:srgbClr val="0000FF"/>
                </a:solidFill>
                <a:ea typeface="黑体" panose="02010609060101010101" pitchFamily="49" charset="-122"/>
              </a:rPr>
              <a:t>S</a:t>
            </a:r>
            <a:r>
              <a:rPr lang="en-US" altLang="zh-CN" sz="2400" dirty="0">
                <a:solidFill>
                  <a:srgbClr val="0000FF"/>
                </a:solidFill>
                <a:ea typeface="黑体" panose="02010609060101010101" pitchFamily="49" charset="-122"/>
              </a:rPr>
              <a:t>×(1.M)×2</a:t>
            </a:r>
            <a:r>
              <a:rPr lang="en-US" altLang="zh-CN" sz="2400" baseline="30000" dirty="0">
                <a:solidFill>
                  <a:srgbClr val="0000FF"/>
                </a:solidFill>
                <a:ea typeface="黑体" panose="02010609060101010101" pitchFamily="49" charset="-122"/>
              </a:rPr>
              <a:t>E-127</a:t>
            </a:r>
            <a:r>
              <a:rPr lang="en-US" altLang="zh-CN" sz="2400" dirty="0">
                <a:solidFill>
                  <a:srgbClr val="0000FF"/>
                </a:solidFill>
                <a:ea typeface="黑体" panose="02010609060101010101" pitchFamily="49" charset="-122"/>
              </a:rPr>
              <a:t>= </a:t>
            </a:r>
            <a:r>
              <a:rPr lang="en-US" altLang="zh-CN" sz="2400" b="1" dirty="0">
                <a:latin typeface="+mj-ea"/>
                <a:ea typeface="+mj-ea"/>
              </a:rPr>
              <a:t>-</a:t>
            </a:r>
            <a:r>
              <a:rPr lang="zh-CN" altLang="en-US" sz="2400" dirty="0">
                <a:latin typeface="+mj-ea"/>
                <a:ea typeface="+mj-ea"/>
              </a:rPr>
              <a:t>（</a:t>
            </a:r>
            <a:r>
              <a:rPr lang="en-US" altLang="zh-CN" sz="2400" dirty="0">
                <a:latin typeface="+mj-ea"/>
                <a:ea typeface="+mj-ea"/>
              </a:rPr>
              <a:t>1.25</a:t>
            </a:r>
            <a:r>
              <a:rPr lang="zh-CN" altLang="en-US" sz="2400" dirty="0">
                <a:latin typeface="+mj-ea"/>
                <a:ea typeface="+mj-ea"/>
              </a:rPr>
              <a:t>）*</a:t>
            </a:r>
            <a:r>
              <a:rPr lang="en-US" altLang="zh-CN" sz="2400" dirty="0">
                <a:latin typeface="+mj-ea"/>
                <a:ea typeface="+mj-ea"/>
              </a:rPr>
              <a:t>2</a:t>
            </a:r>
            <a:r>
              <a:rPr lang="en-US" altLang="zh-CN" sz="2400" baseline="30000" dirty="0">
                <a:latin typeface="+mj-ea"/>
                <a:ea typeface="+mj-ea"/>
              </a:rPr>
              <a:t>2</a:t>
            </a:r>
            <a:r>
              <a:rPr lang="en-US" altLang="zh-CN" sz="2400" dirty="0">
                <a:latin typeface="+mj-ea"/>
                <a:ea typeface="+mj-ea"/>
              </a:rPr>
              <a:t>=-5.0</a:t>
            </a:r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0370" y="0"/>
            <a:ext cx="2768600" cy="304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并行加法器进位链</a:t>
            </a:r>
            <a:r>
              <a:rPr lang="en-US" altLang="zh-CN" dirty="0"/>
              <a:t>(carry-lookahead)</a:t>
            </a:r>
            <a:endParaRPr lang="zh-CN" altLang="en-US" dirty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1350575" y="1327001"/>
            <a:ext cx="3960812" cy="5739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 b="1" spc="300" dirty="0"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en-US" altLang="zh-CN" b="1" spc="30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i </a:t>
            </a:r>
            <a:r>
              <a:rPr lang="en-US" altLang="zh-CN" b="1" spc="300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altLang="zh-CN" b="1" spc="3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altLang="zh-CN" b="1" spc="300" baseline="-250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zh-CN" b="1" spc="3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⊕Y</a:t>
            </a:r>
            <a:r>
              <a:rPr lang="en-US" altLang="zh-CN" b="1" spc="300" baseline="-250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zh-CN" b="1" spc="300" dirty="0">
                <a:latin typeface="Courier New" panose="02070309020205020404" pitchFamily="49" charset="0"/>
                <a:cs typeface="Courier New" panose="02070309020205020404" pitchFamily="49" charset="0"/>
              </a:rPr>
              <a:t>⊕</a:t>
            </a:r>
            <a:r>
              <a:rPr lang="en-US" altLang="zh-CN" b="1" spc="3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US" altLang="zh-CN" b="1" spc="300" baseline="-250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i-1</a:t>
            </a:r>
            <a:endParaRPr lang="en-US" altLang="zh-CN" b="1" spc="300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350575" y="2108376"/>
            <a:ext cx="6013102" cy="777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69900" indent="-4699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lnSpc>
                <a:spcPct val="120000"/>
              </a:lnSpc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marL="0" indent="0">
              <a:buNone/>
            </a:pPr>
            <a:r>
              <a:rPr lang="en-US" altLang="zh-CN" sz="2800" b="1" spc="300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C</a:t>
            </a:r>
            <a:r>
              <a:rPr lang="en-US" altLang="zh-CN" sz="2800" b="1" spc="300" baseline="-25000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</a:t>
            </a:r>
            <a:r>
              <a:rPr lang="en-US" altLang="zh-CN" sz="2800" b="1" spc="300" baseline="-250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</a:t>
            </a:r>
            <a:r>
              <a:rPr lang="en-US" altLang="zh-CN" sz="2800" b="1" spc="3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= </a:t>
            </a:r>
            <a:r>
              <a:rPr lang="en-US" altLang="zh-CN" sz="2800" b="1" spc="300" dirty="0">
                <a:solidFill>
                  <a:srgbClr val="0000FF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X</a:t>
            </a:r>
            <a:r>
              <a:rPr lang="en-US" altLang="zh-CN" sz="2800" b="1" spc="300" baseline="-25000" dirty="0">
                <a:solidFill>
                  <a:srgbClr val="0000FF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</a:t>
            </a:r>
            <a:r>
              <a:rPr lang="en-US" altLang="zh-CN" sz="2800" b="1" spc="300" dirty="0">
                <a:solidFill>
                  <a:srgbClr val="0000FF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Y</a:t>
            </a:r>
            <a:r>
              <a:rPr lang="en-US" altLang="zh-CN" sz="2800" b="1" spc="300" baseline="-25000" dirty="0">
                <a:solidFill>
                  <a:srgbClr val="0000FF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</a:t>
            </a:r>
            <a:r>
              <a:rPr lang="en-US" altLang="zh-CN" sz="2800" b="1" spc="3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+(</a:t>
            </a:r>
            <a:r>
              <a:rPr lang="en-US" altLang="zh-CN" sz="2800" b="1" spc="300" dirty="0" err="1">
                <a:solidFill>
                  <a:srgbClr val="C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X</a:t>
            </a:r>
            <a:r>
              <a:rPr lang="en-US" altLang="zh-CN" sz="2800" b="1" spc="300" baseline="-25000" dirty="0" err="1">
                <a:solidFill>
                  <a:srgbClr val="C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</a:t>
            </a:r>
            <a:r>
              <a:rPr lang="en-US" altLang="zh-CN" sz="2800" b="1" spc="300" dirty="0" err="1">
                <a:solidFill>
                  <a:srgbClr val="C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⊕Y</a:t>
            </a:r>
            <a:r>
              <a:rPr lang="en-US" altLang="zh-CN" sz="2800" b="1" spc="300" baseline="-25000" dirty="0" err="1">
                <a:solidFill>
                  <a:srgbClr val="C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</a:t>
            </a:r>
            <a:r>
              <a:rPr lang="en-US" altLang="zh-CN" sz="2800" b="1" spc="3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)</a:t>
            </a:r>
            <a:r>
              <a:rPr lang="en-US" altLang="zh-CN" sz="2800" b="1" spc="300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C</a:t>
            </a:r>
            <a:r>
              <a:rPr lang="en-US" altLang="zh-CN" sz="2800" b="1" spc="300" baseline="-25000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i-1</a:t>
            </a:r>
          </a:p>
        </p:txBody>
      </p:sp>
      <p:sp>
        <p:nvSpPr>
          <p:cNvPr id="6" name="Rectangle 9"/>
          <p:cNvSpPr>
            <a:spLocks noChangeArrowheads="1"/>
          </p:cNvSpPr>
          <p:nvPr/>
        </p:nvSpPr>
        <p:spPr bwMode="auto">
          <a:xfrm>
            <a:off x="1363146" y="3925053"/>
            <a:ext cx="2665412" cy="706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69900" indent="-4699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lnSpc>
                <a:spcPct val="120000"/>
              </a:lnSpc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marL="0" indent="0">
              <a:buNone/>
            </a:pPr>
            <a:r>
              <a:rPr lang="en-US" altLang="zh-CN" sz="2800" b="1" spc="300" dirty="0">
                <a:solidFill>
                  <a:srgbClr val="C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P</a:t>
            </a:r>
            <a:r>
              <a:rPr lang="en-US" altLang="zh-CN" sz="2800" b="1" spc="300" baseline="-25000" dirty="0">
                <a:solidFill>
                  <a:srgbClr val="C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 </a:t>
            </a:r>
            <a:r>
              <a:rPr lang="en-US" altLang="zh-CN" sz="2800" b="1" spc="300" dirty="0">
                <a:solidFill>
                  <a:srgbClr val="C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= </a:t>
            </a:r>
            <a:r>
              <a:rPr lang="en-US" altLang="zh-CN" sz="2800" b="1" spc="300" dirty="0" err="1">
                <a:solidFill>
                  <a:srgbClr val="C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X</a:t>
            </a:r>
            <a:r>
              <a:rPr lang="en-US" altLang="zh-CN" sz="2800" b="1" spc="300" baseline="-25000" dirty="0" err="1">
                <a:solidFill>
                  <a:srgbClr val="C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</a:t>
            </a:r>
            <a:r>
              <a:rPr lang="en-US" altLang="zh-CN" sz="2800" b="1" spc="300" dirty="0" err="1">
                <a:solidFill>
                  <a:srgbClr val="C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⊕Y</a:t>
            </a:r>
            <a:r>
              <a:rPr lang="en-US" altLang="zh-CN" sz="2800" b="1" spc="300" baseline="-25000" dirty="0" err="1">
                <a:solidFill>
                  <a:srgbClr val="C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</a:t>
            </a:r>
            <a:endParaRPr lang="en-US" altLang="zh-CN" sz="2800" b="1" spc="300" baseline="-25000" dirty="0">
              <a:solidFill>
                <a:srgbClr val="C00000"/>
              </a:solidFill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</p:txBody>
      </p:sp>
      <p:sp>
        <p:nvSpPr>
          <p:cNvPr id="7" name="Rectangle 10"/>
          <p:cNvSpPr>
            <a:spLocks noChangeArrowheads="1"/>
          </p:cNvSpPr>
          <p:nvPr/>
        </p:nvSpPr>
        <p:spPr bwMode="auto">
          <a:xfrm>
            <a:off x="4183937" y="3119040"/>
            <a:ext cx="4372234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69900" indent="-4699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lnSpc>
                <a:spcPct val="120000"/>
              </a:lnSpc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algn="l" eaLnBrk="1" hangingPunct="1">
              <a:buFont typeface="Wingdings" panose="05000000000000000000" pitchFamily="2" charset="2"/>
              <a:buNone/>
            </a:pPr>
            <a:r>
              <a:rPr lang="zh-CN" altLang="en-US" sz="2400" spc="300" dirty="0">
                <a:solidFill>
                  <a:srgbClr val="0000FF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进位生成函数 </a:t>
            </a:r>
            <a:r>
              <a:rPr lang="en-US" altLang="zh-CN" sz="2400" b="1" spc="300" dirty="0">
                <a:solidFill>
                  <a:srgbClr val="0000FF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Generate</a:t>
            </a:r>
          </a:p>
        </p:txBody>
      </p:sp>
      <p:sp>
        <p:nvSpPr>
          <p:cNvPr id="8" name="Rectangle 11"/>
          <p:cNvSpPr>
            <a:spLocks noChangeArrowheads="1"/>
          </p:cNvSpPr>
          <p:nvPr/>
        </p:nvSpPr>
        <p:spPr bwMode="auto">
          <a:xfrm>
            <a:off x="4183937" y="4035658"/>
            <a:ext cx="4871163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69900" indent="-4699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lnSpc>
                <a:spcPct val="120000"/>
              </a:lnSpc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algn="l" eaLnBrk="1" hangingPunct="1">
              <a:buFont typeface="Wingdings" panose="05000000000000000000" pitchFamily="2" charset="2"/>
              <a:buNone/>
            </a:pPr>
            <a:r>
              <a:rPr lang="zh-CN" altLang="en-US" sz="2400" spc="300" dirty="0">
                <a:solidFill>
                  <a:srgbClr val="C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进位传递函数 </a:t>
            </a:r>
            <a:r>
              <a:rPr lang="en-US" altLang="zh-CN" sz="2400" b="1" spc="300" dirty="0">
                <a:solidFill>
                  <a:srgbClr val="C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Propagate</a:t>
            </a:r>
          </a:p>
        </p:txBody>
      </p:sp>
      <p:grpSp>
        <p:nvGrpSpPr>
          <p:cNvPr id="20" name="组合 19"/>
          <p:cNvGrpSpPr/>
          <p:nvPr/>
        </p:nvGrpSpPr>
        <p:grpSpPr>
          <a:xfrm>
            <a:off x="1350575" y="4806402"/>
            <a:ext cx="5712698" cy="793750"/>
            <a:chOff x="1350575" y="4806402"/>
            <a:chExt cx="5712698" cy="793750"/>
          </a:xfrm>
        </p:grpSpPr>
        <p:sp>
          <p:nvSpPr>
            <p:cNvPr id="19" name="圆角矩形 18"/>
            <p:cNvSpPr/>
            <p:nvPr/>
          </p:nvSpPr>
          <p:spPr>
            <a:xfrm>
              <a:off x="1350575" y="4879054"/>
              <a:ext cx="4349185" cy="719299"/>
            </a:xfrm>
            <a:prstGeom prst="roundRect">
              <a:avLst>
                <a:gd name="adj" fmla="val 7738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Rectangle 12"/>
            <p:cNvSpPr>
              <a:spLocks noChangeArrowheads="1"/>
            </p:cNvSpPr>
            <p:nvPr/>
          </p:nvSpPr>
          <p:spPr bwMode="auto">
            <a:xfrm>
              <a:off x="1357054" y="4806402"/>
              <a:ext cx="5706219" cy="793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marL="469900" indent="-4699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marL="0" indent="0">
                <a:buNone/>
              </a:pPr>
              <a:r>
                <a:rPr lang="en-US" altLang="zh-CN" sz="3600" b="1" spc="300" dirty="0">
                  <a:solidFill>
                    <a:srgbClr val="00B050"/>
                  </a:solidFill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C</a:t>
              </a:r>
              <a:r>
                <a:rPr lang="en-US" altLang="zh-CN" sz="3600" b="1" spc="300" baseline="-25000" dirty="0">
                  <a:solidFill>
                    <a:srgbClr val="00B050"/>
                  </a:solidFill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i</a:t>
              </a:r>
              <a:r>
                <a:rPr lang="en-US" altLang="zh-CN" sz="3600" b="1" spc="300" baseline="-25000" dirty="0"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 </a:t>
              </a:r>
              <a:r>
                <a:rPr lang="en-US" altLang="zh-CN" sz="3600" b="1" spc="300" dirty="0"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= </a:t>
              </a:r>
              <a:r>
                <a:rPr lang="en-US" altLang="zh-CN" sz="3600" b="1" spc="300" dirty="0">
                  <a:solidFill>
                    <a:srgbClr val="0000FF"/>
                  </a:solidFill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G</a:t>
              </a:r>
              <a:r>
                <a:rPr lang="en-US" altLang="zh-CN" sz="3600" b="1" spc="300" baseline="-25000" dirty="0">
                  <a:solidFill>
                    <a:srgbClr val="0000FF"/>
                  </a:solidFill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i </a:t>
              </a:r>
              <a:r>
                <a:rPr lang="en-US" altLang="zh-CN" sz="3600" b="1" spc="300" dirty="0"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+ </a:t>
              </a:r>
              <a:r>
                <a:rPr lang="en-US" altLang="zh-CN" sz="3600" b="1" spc="300" dirty="0">
                  <a:solidFill>
                    <a:srgbClr val="C00000"/>
                  </a:solidFill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P</a:t>
              </a:r>
              <a:r>
                <a:rPr lang="en-US" altLang="zh-CN" sz="3600" b="1" spc="300" baseline="-25000" dirty="0">
                  <a:solidFill>
                    <a:srgbClr val="C00000"/>
                  </a:solidFill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i</a:t>
              </a:r>
              <a:r>
                <a:rPr lang="en-US" altLang="zh-CN" sz="3600" b="1" spc="300" dirty="0">
                  <a:solidFill>
                    <a:srgbClr val="00B050"/>
                  </a:solidFill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C</a:t>
              </a:r>
              <a:r>
                <a:rPr lang="en-US" altLang="zh-CN" sz="3600" b="1" spc="300" baseline="-25000" dirty="0">
                  <a:solidFill>
                    <a:srgbClr val="00B050"/>
                  </a:solidFill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i-1</a:t>
              </a:r>
              <a:endParaRPr lang="en-US" altLang="zh-CN" sz="3600" b="1" spc="300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endParaRPr>
            </a:p>
          </p:txBody>
        </p:sp>
      </p:grp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1357054" y="3022079"/>
            <a:ext cx="2665412" cy="643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69900" indent="-4699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lnSpc>
                <a:spcPct val="120000"/>
              </a:lnSpc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marL="0" indent="0">
              <a:buNone/>
            </a:pPr>
            <a:r>
              <a:rPr lang="en-US" altLang="zh-CN" sz="2800" b="1" spc="300" dirty="0">
                <a:solidFill>
                  <a:srgbClr val="0000FF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G</a:t>
            </a:r>
            <a:r>
              <a:rPr lang="en-US" altLang="zh-CN" sz="2800" b="1" spc="300" baseline="-25000" dirty="0">
                <a:solidFill>
                  <a:srgbClr val="0000FF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 </a:t>
            </a:r>
            <a:r>
              <a:rPr lang="en-US" altLang="zh-CN" sz="2800" b="1" spc="300" dirty="0">
                <a:solidFill>
                  <a:srgbClr val="0000FF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= X</a:t>
            </a:r>
            <a:r>
              <a:rPr lang="en-US" altLang="zh-CN" sz="2800" b="1" spc="300" baseline="-25000" dirty="0">
                <a:solidFill>
                  <a:srgbClr val="0000FF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</a:t>
            </a:r>
            <a:r>
              <a:rPr lang="en-US" altLang="zh-CN" sz="2800" b="1" spc="300" dirty="0">
                <a:solidFill>
                  <a:srgbClr val="0000FF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Y</a:t>
            </a:r>
            <a:r>
              <a:rPr lang="en-US" altLang="zh-CN" sz="2800" b="1" spc="300" baseline="-25000" dirty="0">
                <a:solidFill>
                  <a:srgbClr val="0000FF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   </a:t>
            </a:r>
          </a:p>
        </p:txBody>
      </p:sp>
      <p:cxnSp>
        <p:nvCxnSpPr>
          <p:cNvPr id="22" name="直接连接符 21"/>
          <p:cNvCxnSpPr/>
          <p:nvPr/>
        </p:nvCxnSpPr>
        <p:spPr>
          <a:xfrm>
            <a:off x="2514600" y="2705100"/>
            <a:ext cx="800100" cy="0"/>
          </a:xfrm>
          <a:prstGeom prst="line">
            <a:avLst/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>
            <a:off x="3783887" y="2705100"/>
            <a:ext cx="1308813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8312" y="910973"/>
            <a:ext cx="2892070" cy="37207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并行加法器进位链</a:t>
            </a:r>
            <a:r>
              <a:rPr lang="en-US" altLang="zh-CN" dirty="0">
                <a:latin typeface="Arial" panose="020B0604020202020204" pitchFamily="34" charset="0"/>
              </a:rPr>
              <a:t>…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413267" y="4248139"/>
            <a:ext cx="5564636" cy="2071288"/>
          </a:xfrm>
        </p:spPr>
        <p:txBody>
          <a:bodyPr/>
          <a:lstStyle/>
          <a:p>
            <a:pPr algn="l">
              <a:defRPr/>
            </a:pPr>
            <a:r>
              <a:rPr lang="zh-CN" altLang="en-US" sz="2400" dirty="0">
                <a:latin typeface="+mn-ea"/>
              </a:rPr>
              <a:t>高位运算</a:t>
            </a:r>
            <a:r>
              <a:rPr lang="zh-CN" altLang="en-US" sz="2400" b="1" dirty="0">
                <a:latin typeface="+mn-ea"/>
              </a:rPr>
              <a:t>依赖</a:t>
            </a:r>
            <a:r>
              <a:rPr lang="zh-CN" altLang="en-US" sz="2400" dirty="0">
                <a:latin typeface="+mn-ea"/>
              </a:rPr>
              <a:t>于低位进位</a:t>
            </a:r>
          </a:p>
          <a:p>
            <a:pPr lvl="1">
              <a:defRPr/>
            </a:pPr>
            <a:r>
              <a:rPr lang="zh-CN" altLang="en-US" u="sng" dirty="0">
                <a:latin typeface="+mn-ea"/>
              </a:rPr>
              <a:t>计算不能并行</a:t>
            </a:r>
          </a:p>
          <a:p>
            <a:pPr algn="l">
              <a:defRPr/>
            </a:pPr>
            <a:r>
              <a:rPr lang="zh-CN" altLang="en-US" sz="2400" dirty="0">
                <a:latin typeface="+mn-ea"/>
              </a:rPr>
              <a:t> 能否提前得到各位的进位输入</a:t>
            </a:r>
            <a:r>
              <a:rPr lang="en-US" altLang="zh-CN" sz="2400" dirty="0">
                <a:latin typeface="+mn-ea"/>
              </a:rPr>
              <a:t>??</a:t>
            </a:r>
          </a:p>
          <a:p>
            <a:endParaRPr lang="zh-CN" altLang="en-US" dirty="0"/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1413268" y="1104628"/>
            <a:ext cx="4639190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69900" indent="-4699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lnSpc>
                <a:spcPct val="120000"/>
              </a:lnSpc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marL="0" indent="0">
              <a:buNone/>
            </a:pPr>
            <a:r>
              <a:rPr lang="en-US" altLang="zh-CN" sz="280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C</a:t>
            </a:r>
            <a:r>
              <a:rPr lang="en-US" altLang="zh-CN" sz="2800" b="1" baseline="-25000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n</a:t>
            </a:r>
            <a:r>
              <a:rPr lang="en-US" altLang="zh-CN" sz="2800" b="1" baseline="-250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  </a:t>
            </a:r>
            <a:r>
              <a:rPr lang="en-US" altLang="zh-CN" sz="28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=</a:t>
            </a:r>
            <a:r>
              <a:rPr lang="en-US" altLang="zh-CN" sz="2800" b="1" baseline="-250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</a:t>
            </a:r>
            <a:r>
              <a:rPr lang="en-US" altLang="zh-CN" sz="28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</a:t>
            </a:r>
            <a:r>
              <a:rPr lang="en-US" altLang="zh-CN" sz="2800" b="1" dirty="0" err="1">
                <a:solidFill>
                  <a:srgbClr val="0000CC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G</a:t>
            </a:r>
            <a:r>
              <a:rPr lang="en-US" altLang="zh-CN" sz="2800" b="1" baseline="-25000" dirty="0" err="1">
                <a:solidFill>
                  <a:srgbClr val="0000CC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n</a:t>
            </a:r>
            <a:r>
              <a:rPr lang="en-US" altLang="zh-CN" sz="2800" b="1" baseline="-25000" dirty="0">
                <a:solidFill>
                  <a:srgbClr val="0000CC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  </a:t>
            </a:r>
            <a:r>
              <a:rPr lang="zh-CN" altLang="en-US" sz="2800" b="1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＋</a:t>
            </a:r>
            <a:r>
              <a:rPr lang="en-US" altLang="zh-CN" sz="28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</a:t>
            </a:r>
            <a:r>
              <a:rPr lang="en-US" altLang="zh-CN" sz="2800" b="1" dirty="0" err="1">
                <a:solidFill>
                  <a:srgbClr val="C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P</a:t>
            </a:r>
            <a:r>
              <a:rPr lang="en-US" altLang="zh-CN" sz="2800" b="1" baseline="-25000" dirty="0" err="1">
                <a:solidFill>
                  <a:srgbClr val="C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n</a:t>
            </a:r>
            <a:r>
              <a:rPr lang="en-US" altLang="zh-CN" sz="2800" b="1" baseline="-25000" dirty="0">
                <a:solidFill>
                  <a:srgbClr val="C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 </a:t>
            </a:r>
            <a:r>
              <a:rPr lang="en-US" altLang="zh-CN" sz="2800" b="1" dirty="0">
                <a:solidFill>
                  <a:srgbClr val="008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C</a:t>
            </a:r>
            <a:r>
              <a:rPr lang="en-US" altLang="zh-CN" sz="2800" b="1" baseline="-25000" dirty="0">
                <a:solidFill>
                  <a:srgbClr val="008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n-1</a:t>
            </a:r>
            <a:endParaRPr lang="en-US" altLang="zh-CN" sz="2800" b="1" dirty="0">
              <a:solidFill>
                <a:srgbClr val="008000"/>
              </a:solidFill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1413267" y="1788477"/>
            <a:ext cx="5698733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69900" indent="-4699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lnSpc>
                <a:spcPct val="120000"/>
              </a:lnSpc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marL="0" indent="0">
              <a:buNone/>
            </a:pPr>
            <a:r>
              <a:rPr lang="en-US" altLang="zh-CN" sz="280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C</a:t>
            </a:r>
            <a:r>
              <a:rPr lang="en-US" altLang="zh-CN" sz="2800" b="1" baseline="-25000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n-1</a:t>
            </a:r>
            <a:r>
              <a:rPr lang="en-US" altLang="zh-CN" sz="2800" b="1" baseline="-250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</a:t>
            </a:r>
            <a:r>
              <a:rPr lang="en-US" altLang="zh-CN" sz="28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=</a:t>
            </a:r>
            <a:r>
              <a:rPr lang="en-US" altLang="zh-CN" sz="2800" b="1" baseline="-250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</a:t>
            </a:r>
            <a:r>
              <a:rPr lang="en-US" altLang="zh-CN" sz="28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</a:t>
            </a:r>
            <a:r>
              <a:rPr lang="en-US" altLang="zh-CN" sz="2800" b="1" dirty="0">
                <a:solidFill>
                  <a:srgbClr val="0000CC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G</a:t>
            </a:r>
            <a:r>
              <a:rPr lang="en-US" altLang="zh-CN" sz="2800" b="1" baseline="-25000" dirty="0">
                <a:solidFill>
                  <a:srgbClr val="0000CC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n-1 </a:t>
            </a:r>
            <a:r>
              <a:rPr lang="zh-CN" altLang="en-US" sz="2800" b="1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＋</a:t>
            </a:r>
            <a:r>
              <a:rPr lang="en-US" altLang="zh-CN" sz="28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</a:t>
            </a:r>
            <a:r>
              <a:rPr lang="en-US" altLang="zh-CN" sz="2800" b="1" dirty="0">
                <a:solidFill>
                  <a:srgbClr val="C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P</a:t>
            </a:r>
            <a:r>
              <a:rPr lang="en-US" altLang="zh-CN" sz="2800" b="1" baseline="-25000" dirty="0">
                <a:solidFill>
                  <a:srgbClr val="C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n-1</a:t>
            </a:r>
            <a:r>
              <a:rPr lang="en-US" altLang="zh-CN" sz="2800" b="1" dirty="0">
                <a:solidFill>
                  <a:srgbClr val="008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C</a:t>
            </a:r>
            <a:r>
              <a:rPr lang="en-US" altLang="zh-CN" sz="2800" b="1" baseline="-25000" dirty="0">
                <a:solidFill>
                  <a:srgbClr val="008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n-2</a:t>
            </a:r>
            <a:endParaRPr lang="en-US" altLang="zh-CN" sz="2800" b="1" dirty="0">
              <a:solidFill>
                <a:srgbClr val="008000"/>
              </a:solidFill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1477816" y="2367030"/>
            <a:ext cx="4180709" cy="470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marL="469900" indent="-4699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lnSpc>
                <a:spcPct val="120000"/>
              </a:lnSpc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marL="0" indent="0">
              <a:buNone/>
            </a:pPr>
            <a:r>
              <a:rPr lang="en-US" altLang="zh-CN" sz="2800" b="1" spc="3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……</a:t>
            </a:r>
            <a:endParaRPr lang="en-US" altLang="zh-CN" sz="2800" b="1" spc="300" dirty="0">
              <a:solidFill>
                <a:srgbClr val="66CCFF"/>
              </a:solidFill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</p:txBody>
      </p:sp>
      <p:sp>
        <p:nvSpPr>
          <p:cNvPr id="11" name="Rectangle 8"/>
          <p:cNvSpPr>
            <a:spLocks noChangeArrowheads="1"/>
          </p:cNvSpPr>
          <p:nvPr/>
        </p:nvSpPr>
        <p:spPr bwMode="auto">
          <a:xfrm>
            <a:off x="1413267" y="3461961"/>
            <a:ext cx="4639191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69900" indent="-4699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lnSpc>
                <a:spcPct val="120000"/>
              </a:lnSpc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marL="0" indent="0">
              <a:buNone/>
            </a:pPr>
            <a:r>
              <a:rPr lang="en-US" altLang="zh-CN" sz="280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C</a:t>
            </a:r>
            <a:r>
              <a:rPr lang="en-US" altLang="zh-CN" sz="2800" b="1" baseline="-25000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1</a:t>
            </a:r>
            <a:r>
              <a:rPr lang="en-US" altLang="zh-CN" sz="2800" b="1" baseline="-250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  </a:t>
            </a:r>
            <a:r>
              <a:rPr lang="en-US" altLang="zh-CN" sz="28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=</a:t>
            </a:r>
            <a:r>
              <a:rPr lang="en-US" altLang="zh-CN" sz="2800" b="1" baseline="-250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</a:t>
            </a:r>
            <a:r>
              <a:rPr lang="en-US" altLang="zh-CN" sz="28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</a:t>
            </a:r>
            <a:r>
              <a:rPr lang="en-US" altLang="zh-CN" sz="2800" b="1" dirty="0">
                <a:solidFill>
                  <a:srgbClr val="0000CC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G</a:t>
            </a:r>
            <a:r>
              <a:rPr lang="en-US" altLang="zh-CN" sz="2800" b="1" baseline="-25000" dirty="0">
                <a:solidFill>
                  <a:srgbClr val="0000CC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1   </a:t>
            </a:r>
            <a:r>
              <a:rPr lang="zh-CN" altLang="en-US" sz="2800" b="1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＋</a:t>
            </a:r>
            <a:r>
              <a:rPr lang="en-US" altLang="zh-CN" sz="28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</a:t>
            </a:r>
            <a:r>
              <a:rPr lang="en-US" altLang="zh-CN" sz="2800" b="1" dirty="0">
                <a:solidFill>
                  <a:srgbClr val="C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P</a:t>
            </a:r>
            <a:r>
              <a:rPr lang="en-US" altLang="zh-CN" sz="2800" b="1" baseline="-25000" dirty="0">
                <a:solidFill>
                  <a:srgbClr val="C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1  </a:t>
            </a:r>
            <a:r>
              <a:rPr lang="en-US" altLang="zh-CN" sz="2800" b="1" dirty="0">
                <a:solidFill>
                  <a:srgbClr val="008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C</a:t>
            </a:r>
            <a:r>
              <a:rPr lang="en-US" altLang="zh-CN" sz="2800" b="1" baseline="-25000" dirty="0">
                <a:solidFill>
                  <a:srgbClr val="008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0</a:t>
            </a:r>
            <a:endParaRPr lang="en-US" altLang="zh-CN" sz="2800" b="1" dirty="0">
              <a:solidFill>
                <a:srgbClr val="008000"/>
              </a:solidFill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</p:txBody>
      </p:sp>
      <p:sp>
        <p:nvSpPr>
          <p:cNvPr id="12" name="Rectangle 8"/>
          <p:cNvSpPr>
            <a:spLocks noChangeArrowheads="1"/>
          </p:cNvSpPr>
          <p:nvPr/>
        </p:nvSpPr>
        <p:spPr bwMode="auto">
          <a:xfrm>
            <a:off x="1415054" y="2869629"/>
            <a:ext cx="4639191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69900" indent="-4699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lnSpc>
                <a:spcPct val="120000"/>
              </a:lnSpc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marL="0" indent="0">
              <a:buNone/>
            </a:pPr>
            <a:r>
              <a:rPr lang="en-US" altLang="zh-CN" sz="280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C</a:t>
            </a:r>
            <a:r>
              <a:rPr lang="en-US" altLang="zh-CN" sz="2800" b="1" baseline="-25000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2</a:t>
            </a:r>
            <a:r>
              <a:rPr lang="en-US" altLang="zh-CN" sz="2800" b="1" baseline="-250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  </a:t>
            </a:r>
            <a:r>
              <a:rPr lang="en-US" altLang="zh-CN" sz="28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=</a:t>
            </a:r>
            <a:r>
              <a:rPr lang="en-US" altLang="zh-CN" sz="2800" b="1" baseline="-250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</a:t>
            </a:r>
            <a:r>
              <a:rPr lang="en-US" altLang="zh-CN" sz="28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</a:t>
            </a:r>
            <a:r>
              <a:rPr lang="en-US" altLang="zh-CN" sz="2800" b="1" dirty="0">
                <a:solidFill>
                  <a:srgbClr val="0000CC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G</a:t>
            </a:r>
            <a:r>
              <a:rPr lang="en-US" altLang="zh-CN" sz="2800" b="1" baseline="-25000" dirty="0">
                <a:solidFill>
                  <a:srgbClr val="0000CC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2   </a:t>
            </a:r>
            <a:r>
              <a:rPr lang="zh-CN" altLang="en-US" sz="2800" b="1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＋</a:t>
            </a:r>
            <a:r>
              <a:rPr lang="en-US" altLang="zh-CN" sz="28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</a:t>
            </a:r>
            <a:r>
              <a:rPr lang="en-US" altLang="zh-CN" sz="2800" b="1" dirty="0">
                <a:solidFill>
                  <a:srgbClr val="C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P</a:t>
            </a:r>
            <a:r>
              <a:rPr lang="en-US" altLang="zh-CN" sz="2800" b="1" baseline="-25000" dirty="0">
                <a:solidFill>
                  <a:srgbClr val="C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2  </a:t>
            </a:r>
            <a:r>
              <a:rPr lang="en-US" altLang="zh-CN" sz="2800" b="1" dirty="0">
                <a:solidFill>
                  <a:srgbClr val="008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C</a:t>
            </a:r>
            <a:r>
              <a:rPr lang="en-US" altLang="zh-CN" sz="2800" b="1" baseline="-25000" dirty="0">
                <a:solidFill>
                  <a:srgbClr val="008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1</a:t>
            </a:r>
            <a:endParaRPr lang="en-US" altLang="zh-CN" sz="2800" b="1" dirty="0">
              <a:solidFill>
                <a:srgbClr val="008000"/>
              </a:solidFill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6400" y="946216"/>
            <a:ext cx="5027919" cy="233222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4845" y="3461961"/>
            <a:ext cx="2169571" cy="28347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5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5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5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5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并行加法器进位链</a:t>
            </a:r>
            <a:r>
              <a:rPr lang="en-US" altLang="zh-CN" dirty="0">
                <a:latin typeface="Arial" panose="020B0604020202020204" pitchFamily="34" charset="0"/>
              </a:rPr>
              <a:t>…</a:t>
            </a:r>
            <a:endParaRPr lang="zh-CN" altLang="en-US" dirty="0"/>
          </a:p>
        </p:txBody>
      </p:sp>
      <p:sp>
        <p:nvSpPr>
          <p:cNvPr id="12" name="Rectangle 3"/>
          <p:cNvSpPr>
            <a:spLocks noChangeArrowheads="1"/>
          </p:cNvSpPr>
          <p:nvPr/>
        </p:nvSpPr>
        <p:spPr bwMode="auto">
          <a:xfrm>
            <a:off x="1022972" y="1157221"/>
            <a:ext cx="6461125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69900" indent="-4699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lnSpc>
                <a:spcPct val="120000"/>
              </a:lnSpc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>
              <a:lnSpc>
                <a:spcPct val="150000"/>
              </a:lnSpc>
              <a:buNone/>
            </a:pPr>
            <a:r>
              <a:rPr lang="en-US" altLang="zh-CN" sz="280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C</a:t>
            </a:r>
            <a:r>
              <a:rPr lang="en-US" altLang="zh-CN" sz="2800" b="1" baseline="-25000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1</a:t>
            </a:r>
            <a:r>
              <a:rPr lang="en-US" altLang="zh-CN" sz="2800" b="1" baseline="-250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</a:t>
            </a:r>
            <a:r>
              <a:rPr lang="en-US" altLang="zh-CN" sz="28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= </a:t>
            </a:r>
            <a:r>
              <a:rPr lang="en-US" altLang="zh-CN" sz="2800" b="1" dirty="0">
                <a:solidFill>
                  <a:srgbClr val="0000CC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G</a:t>
            </a:r>
            <a:r>
              <a:rPr lang="en-US" altLang="zh-CN" sz="2800" b="1" baseline="-25000" dirty="0">
                <a:solidFill>
                  <a:srgbClr val="0000CC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1</a:t>
            </a:r>
            <a:r>
              <a:rPr lang="zh-CN" altLang="en-US" sz="2800" b="1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＋</a:t>
            </a:r>
            <a:r>
              <a:rPr lang="en-US" altLang="zh-CN" sz="2800" b="1" dirty="0">
                <a:solidFill>
                  <a:srgbClr val="C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P</a:t>
            </a:r>
            <a:r>
              <a:rPr lang="en-US" altLang="zh-CN" sz="2800" b="1" baseline="-25000" dirty="0">
                <a:solidFill>
                  <a:srgbClr val="C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1</a:t>
            </a:r>
            <a:r>
              <a:rPr lang="en-US" altLang="zh-CN" sz="2800" b="1" dirty="0">
                <a:solidFill>
                  <a:srgbClr val="008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C</a:t>
            </a:r>
            <a:r>
              <a:rPr lang="en-US" altLang="zh-CN" sz="2800" b="1" baseline="-25000" dirty="0">
                <a:solidFill>
                  <a:srgbClr val="008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13" name="Rectangle 4"/>
          <p:cNvSpPr>
            <a:spLocks noChangeArrowheads="1"/>
          </p:cNvSpPr>
          <p:nvPr/>
        </p:nvSpPr>
        <p:spPr bwMode="auto">
          <a:xfrm>
            <a:off x="1022972" y="2113732"/>
            <a:ext cx="9556750" cy="151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69900" indent="-4699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lnSpc>
                <a:spcPct val="120000"/>
              </a:lnSpc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>
              <a:lnSpc>
                <a:spcPct val="150000"/>
              </a:lnSpc>
              <a:buNone/>
            </a:pPr>
            <a:r>
              <a:rPr lang="en-US" altLang="zh-CN" sz="280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C</a:t>
            </a:r>
            <a:r>
              <a:rPr lang="en-US" altLang="zh-CN" sz="2800" b="1" baseline="-25000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2</a:t>
            </a:r>
            <a:r>
              <a:rPr lang="en-US" altLang="zh-CN" sz="2800" b="1" baseline="-250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</a:t>
            </a:r>
            <a:r>
              <a:rPr lang="en-US" altLang="zh-CN" sz="28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= </a:t>
            </a:r>
            <a:r>
              <a:rPr lang="en-US" altLang="zh-CN" sz="2800" b="1" dirty="0">
                <a:solidFill>
                  <a:srgbClr val="0000CC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G</a:t>
            </a:r>
            <a:r>
              <a:rPr lang="en-US" altLang="zh-CN" sz="2800" b="1" baseline="-25000" dirty="0">
                <a:solidFill>
                  <a:srgbClr val="0000CC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2</a:t>
            </a:r>
            <a:r>
              <a:rPr lang="zh-CN" altLang="en-US" sz="2800" b="1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＋</a:t>
            </a:r>
            <a:r>
              <a:rPr lang="en-US" altLang="zh-CN" sz="2800" b="1" dirty="0">
                <a:solidFill>
                  <a:srgbClr val="C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P</a:t>
            </a:r>
            <a:r>
              <a:rPr lang="en-US" altLang="zh-CN" sz="2800" b="1" baseline="-25000" dirty="0">
                <a:solidFill>
                  <a:srgbClr val="C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2</a:t>
            </a:r>
            <a:r>
              <a:rPr lang="en-US" altLang="zh-CN" sz="2800" b="1" dirty="0">
                <a:solidFill>
                  <a:srgbClr val="008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C</a:t>
            </a:r>
            <a:r>
              <a:rPr lang="en-US" altLang="zh-CN" sz="2800" b="1" baseline="-25000" dirty="0">
                <a:solidFill>
                  <a:srgbClr val="008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1  </a:t>
            </a:r>
          </a:p>
          <a:p>
            <a:pPr>
              <a:lnSpc>
                <a:spcPct val="150000"/>
              </a:lnSpc>
              <a:buNone/>
            </a:pPr>
            <a:r>
              <a:rPr lang="en-US" altLang="zh-CN" sz="2800" b="1" baseline="-250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 </a:t>
            </a:r>
            <a:r>
              <a:rPr lang="en-US" altLang="zh-CN" sz="28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= </a:t>
            </a:r>
            <a:r>
              <a:rPr lang="en-US" altLang="zh-CN" sz="2800" b="1" dirty="0">
                <a:solidFill>
                  <a:srgbClr val="0000CC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G</a:t>
            </a:r>
            <a:r>
              <a:rPr lang="en-US" altLang="zh-CN" sz="2800" b="1" baseline="-25000" dirty="0">
                <a:solidFill>
                  <a:srgbClr val="0000CC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2</a:t>
            </a:r>
            <a:r>
              <a:rPr lang="zh-CN" altLang="en-US" sz="2800" b="1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＋</a:t>
            </a:r>
            <a:r>
              <a:rPr lang="en-US" altLang="zh-CN" sz="2800" b="1" dirty="0">
                <a:solidFill>
                  <a:srgbClr val="C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P</a:t>
            </a:r>
            <a:r>
              <a:rPr lang="en-US" altLang="zh-CN" sz="2800" b="1" baseline="-25000" dirty="0">
                <a:solidFill>
                  <a:srgbClr val="C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2</a:t>
            </a:r>
            <a:r>
              <a:rPr lang="en-US" altLang="zh-CN" sz="28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(</a:t>
            </a:r>
            <a:r>
              <a:rPr lang="en-US" altLang="zh-CN" sz="2800" b="1" dirty="0">
                <a:solidFill>
                  <a:srgbClr val="0000CC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G</a:t>
            </a:r>
            <a:r>
              <a:rPr lang="en-US" altLang="zh-CN" sz="2800" b="1" baseline="-25000" dirty="0">
                <a:solidFill>
                  <a:srgbClr val="0000CC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1</a:t>
            </a:r>
            <a:r>
              <a:rPr lang="zh-CN" altLang="en-US" sz="2800" b="1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＋</a:t>
            </a:r>
            <a:r>
              <a:rPr lang="en-US" altLang="zh-CN" sz="2800" b="1" dirty="0">
                <a:solidFill>
                  <a:srgbClr val="C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P</a:t>
            </a:r>
            <a:r>
              <a:rPr lang="en-US" altLang="zh-CN" sz="2800" b="1" baseline="-25000" dirty="0">
                <a:solidFill>
                  <a:srgbClr val="C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1</a:t>
            </a:r>
            <a:r>
              <a:rPr lang="en-US" altLang="zh-CN" sz="2800" b="1" dirty="0">
                <a:solidFill>
                  <a:srgbClr val="008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C</a:t>
            </a:r>
            <a:r>
              <a:rPr lang="en-US" altLang="zh-CN" sz="2800" b="1" baseline="-25000" dirty="0">
                <a:solidFill>
                  <a:srgbClr val="008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0</a:t>
            </a:r>
            <a:r>
              <a:rPr lang="en-US" altLang="zh-CN" sz="28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) = </a:t>
            </a:r>
            <a:r>
              <a:rPr lang="en-US" altLang="zh-CN" sz="2800" b="1" dirty="0">
                <a:solidFill>
                  <a:srgbClr val="0000CC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G</a:t>
            </a:r>
            <a:r>
              <a:rPr lang="en-US" altLang="zh-CN" sz="2800" b="1" baseline="-25000" dirty="0">
                <a:solidFill>
                  <a:srgbClr val="0000CC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2</a:t>
            </a:r>
            <a:r>
              <a:rPr lang="zh-CN" altLang="en-US" sz="2800" b="1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＋</a:t>
            </a:r>
            <a:r>
              <a:rPr lang="en-US" altLang="zh-CN" sz="2800" b="1" dirty="0">
                <a:solidFill>
                  <a:srgbClr val="C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P</a:t>
            </a:r>
            <a:r>
              <a:rPr lang="en-US" altLang="zh-CN" sz="2800" b="1" baseline="-25000" dirty="0">
                <a:solidFill>
                  <a:srgbClr val="C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2</a:t>
            </a:r>
            <a:r>
              <a:rPr lang="en-US" altLang="zh-CN" sz="2800" b="1" dirty="0">
                <a:solidFill>
                  <a:srgbClr val="0000CC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G</a:t>
            </a:r>
            <a:r>
              <a:rPr lang="en-US" altLang="zh-CN" sz="2800" b="1" baseline="-25000" dirty="0">
                <a:solidFill>
                  <a:srgbClr val="0000CC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1</a:t>
            </a:r>
            <a:r>
              <a:rPr lang="zh-CN" altLang="en-US" sz="2800" b="1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＋</a:t>
            </a:r>
            <a:r>
              <a:rPr lang="en-US" altLang="zh-CN" sz="2800" b="1" dirty="0">
                <a:solidFill>
                  <a:srgbClr val="C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P</a:t>
            </a:r>
            <a:r>
              <a:rPr lang="en-US" altLang="zh-CN" sz="2800" b="1" baseline="-25000" dirty="0">
                <a:solidFill>
                  <a:srgbClr val="C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2</a:t>
            </a:r>
            <a:r>
              <a:rPr lang="en-US" altLang="zh-CN" sz="2800" b="1" dirty="0">
                <a:solidFill>
                  <a:srgbClr val="C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P</a:t>
            </a:r>
            <a:r>
              <a:rPr lang="en-US" altLang="zh-CN" sz="2800" b="1" baseline="-25000" dirty="0">
                <a:solidFill>
                  <a:srgbClr val="C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1</a:t>
            </a:r>
            <a:r>
              <a:rPr lang="en-US" altLang="zh-CN" sz="2800" b="1" dirty="0">
                <a:solidFill>
                  <a:srgbClr val="008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C</a:t>
            </a:r>
            <a:r>
              <a:rPr lang="en-US" altLang="zh-CN" sz="2800" b="1" baseline="-25000" dirty="0">
                <a:solidFill>
                  <a:srgbClr val="008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15" name="Rectangle 6"/>
          <p:cNvSpPr>
            <a:spLocks noChangeArrowheads="1"/>
          </p:cNvSpPr>
          <p:nvPr/>
        </p:nvSpPr>
        <p:spPr bwMode="auto">
          <a:xfrm>
            <a:off x="1022972" y="3625032"/>
            <a:ext cx="10238884" cy="21651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69900" indent="-4699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lnSpc>
                <a:spcPct val="120000"/>
              </a:lnSpc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>
              <a:lnSpc>
                <a:spcPct val="150000"/>
              </a:lnSpc>
              <a:buNone/>
            </a:pPr>
            <a:r>
              <a:rPr lang="en-US" altLang="zh-CN" sz="280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C</a:t>
            </a:r>
            <a:r>
              <a:rPr lang="en-US" altLang="zh-CN" sz="2800" b="1" baseline="-25000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3</a:t>
            </a:r>
            <a:r>
              <a:rPr lang="en-US" altLang="zh-CN" sz="2800" b="1" baseline="-250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</a:t>
            </a:r>
            <a:r>
              <a:rPr lang="en-US" altLang="zh-CN" sz="28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= </a:t>
            </a:r>
            <a:r>
              <a:rPr lang="en-US" altLang="zh-CN" sz="2800" b="1" dirty="0">
                <a:solidFill>
                  <a:srgbClr val="0000CC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G</a:t>
            </a:r>
            <a:r>
              <a:rPr lang="en-US" altLang="zh-CN" sz="2800" b="1" baseline="-25000" dirty="0">
                <a:solidFill>
                  <a:srgbClr val="0000CC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3</a:t>
            </a:r>
            <a:r>
              <a:rPr lang="zh-CN" altLang="en-US" sz="2800" b="1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＋</a:t>
            </a:r>
            <a:r>
              <a:rPr lang="en-US" altLang="zh-CN" sz="2800" b="1" dirty="0">
                <a:solidFill>
                  <a:srgbClr val="C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P</a:t>
            </a:r>
            <a:r>
              <a:rPr lang="en-US" altLang="zh-CN" sz="2800" b="1" baseline="-25000" dirty="0">
                <a:solidFill>
                  <a:srgbClr val="C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3</a:t>
            </a:r>
            <a:r>
              <a:rPr lang="en-US" altLang="zh-CN" sz="2800" b="1" dirty="0">
                <a:solidFill>
                  <a:srgbClr val="008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C</a:t>
            </a:r>
            <a:r>
              <a:rPr lang="en-US" altLang="zh-CN" sz="2800" b="1" baseline="-25000" dirty="0">
                <a:solidFill>
                  <a:srgbClr val="008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2</a:t>
            </a:r>
            <a:r>
              <a:rPr lang="en-US" altLang="zh-CN" sz="28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    </a:t>
            </a:r>
          </a:p>
          <a:p>
            <a:pPr>
              <a:lnSpc>
                <a:spcPct val="150000"/>
              </a:lnSpc>
              <a:buNone/>
            </a:pPr>
            <a:r>
              <a:rPr lang="en-US" altLang="zh-CN" sz="2800" b="1" baseline="-250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 </a:t>
            </a:r>
            <a:r>
              <a:rPr lang="en-US" altLang="zh-CN" sz="28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= </a:t>
            </a:r>
            <a:r>
              <a:rPr lang="en-US" altLang="zh-CN" sz="2800" b="1" dirty="0">
                <a:solidFill>
                  <a:srgbClr val="0000CC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G</a:t>
            </a:r>
            <a:r>
              <a:rPr lang="en-US" altLang="zh-CN" sz="2800" b="1" baseline="-25000" dirty="0">
                <a:solidFill>
                  <a:srgbClr val="0000CC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3</a:t>
            </a:r>
            <a:r>
              <a:rPr lang="zh-CN" altLang="en-US" sz="2800" b="1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＋</a:t>
            </a:r>
            <a:r>
              <a:rPr lang="en-US" altLang="zh-CN" sz="2800" b="1" dirty="0">
                <a:solidFill>
                  <a:srgbClr val="C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P</a:t>
            </a:r>
            <a:r>
              <a:rPr lang="en-US" altLang="zh-CN" sz="2800" b="1" baseline="-25000" dirty="0">
                <a:solidFill>
                  <a:srgbClr val="C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3</a:t>
            </a:r>
            <a:r>
              <a:rPr lang="en-US" altLang="zh-CN" sz="28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(</a:t>
            </a:r>
            <a:r>
              <a:rPr lang="en-US" altLang="zh-CN" sz="2800" b="1" dirty="0">
                <a:solidFill>
                  <a:srgbClr val="0000CC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G</a:t>
            </a:r>
            <a:r>
              <a:rPr lang="en-US" altLang="zh-CN" sz="2800" b="1" baseline="-25000" dirty="0">
                <a:solidFill>
                  <a:srgbClr val="0000CC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2</a:t>
            </a:r>
            <a:r>
              <a:rPr lang="zh-CN" altLang="en-US" sz="2800" b="1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＋</a:t>
            </a:r>
            <a:r>
              <a:rPr lang="en-US" altLang="zh-CN" sz="2800" b="1" dirty="0">
                <a:solidFill>
                  <a:srgbClr val="C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P</a:t>
            </a:r>
            <a:r>
              <a:rPr lang="en-US" altLang="zh-CN" sz="2800" b="1" baseline="-25000" dirty="0">
                <a:solidFill>
                  <a:srgbClr val="C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2</a:t>
            </a:r>
            <a:r>
              <a:rPr lang="en-US" altLang="zh-CN" sz="2800" b="1" dirty="0">
                <a:solidFill>
                  <a:srgbClr val="0000CC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G</a:t>
            </a:r>
            <a:r>
              <a:rPr lang="en-US" altLang="zh-CN" sz="2800" b="1" baseline="-25000" dirty="0">
                <a:solidFill>
                  <a:srgbClr val="0000CC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1</a:t>
            </a:r>
            <a:r>
              <a:rPr lang="zh-CN" altLang="en-US" sz="2800" b="1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＋</a:t>
            </a:r>
            <a:r>
              <a:rPr lang="en-US" altLang="zh-CN" sz="2800" b="1" dirty="0">
                <a:solidFill>
                  <a:srgbClr val="C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P</a:t>
            </a:r>
            <a:r>
              <a:rPr lang="en-US" altLang="zh-CN" sz="2800" b="1" baseline="-25000" dirty="0">
                <a:solidFill>
                  <a:srgbClr val="C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2</a:t>
            </a:r>
            <a:r>
              <a:rPr lang="en-US" altLang="zh-CN" sz="2800" b="1" dirty="0">
                <a:solidFill>
                  <a:srgbClr val="C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P</a:t>
            </a:r>
            <a:r>
              <a:rPr lang="en-US" altLang="zh-CN" sz="2800" b="1" baseline="-25000" dirty="0">
                <a:solidFill>
                  <a:srgbClr val="C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1</a:t>
            </a:r>
            <a:r>
              <a:rPr lang="en-US" altLang="zh-CN" sz="2800" b="1" dirty="0">
                <a:solidFill>
                  <a:srgbClr val="008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C</a:t>
            </a:r>
            <a:r>
              <a:rPr lang="en-US" altLang="zh-CN" sz="2800" b="1" baseline="-25000" dirty="0">
                <a:solidFill>
                  <a:srgbClr val="008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0</a:t>
            </a:r>
            <a:r>
              <a:rPr lang="en-US" altLang="zh-CN" sz="28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)</a:t>
            </a:r>
          </a:p>
          <a:p>
            <a:pPr>
              <a:lnSpc>
                <a:spcPct val="150000"/>
              </a:lnSpc>
              <a:buNone/>
            </a:pPr>
            <a:r>
              <a:rPr lang="en-US" altLang="zh-CN" sz="2800" b="1" baseline="-250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 </a:t>
            </a:r>
            <a:r>
              <a:rPr lang="en-US" altLang="zh-CN" sz="28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= </a:t>
            </a:r>
            <a:r>
              <a:rPr lang="en-US" altLang="zh-CN" sz="2800" b="1" dirty="0">
                <a:solidFill>
                  <a:srgbClr val="0000CC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G</a:t>
            </a:r>
            <a:r>
              <a:rPr lang="en-US" altLang="zh-CN" sz="2800" b="1" baseline="-25000" dirty="0">
                <a:solidFill>
                  <a:srgbClr val="0000CC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3</a:t>
            </a:r>
            <a:r>
              <a:rPr lang="zh-CN" altLang="en-US" sz="2800" b="1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＋</a:t>
            </a:r>
            <a:r>
              <a:rPr lang="en-US" altLang="zh-CN" sz="2800" b="1" dirty="0">
                <a:solidFill>
                  <a:srgbClr val="C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P</a:t>
            </a:r>
            <a:r>
              <a:rPr lang="en-US" altLang="zh-CN" sz="2800" b="1" baseline="-25000" dirty="0">
                <a:solidFill>
                  <a:srgbClr val="C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3</a:t>
            </a:r>
            <a:r>
              <a:rPr lang="en-US" altLang="zh-CN" sz="2800" b="1" dirty="0">
                <a:solidFill>
                  <a:srgbClr val="0000CC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G</a:t>
            </a:r>
            <a:r>
              <a:rPr lang="en-US" altLang="zh-CN" sz="2800" b="1" baseline="-25000" dirty="0">
                <a:solidFill>
                  <a:srgbClr val="0000CC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2</a:t>
            </a:r>
            <a:r>
              <a:rPr lang="zh-CN" altLang="en-US" sz="2800" b="1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＋</a:t>
            </a:r>
            <a:r>
              <a:rPr lang="en-US" altLang="zh-CN" sz="2800" b="1" dirty="0">
                <a:solidFill>
                  <a:srgbClr val="C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P</a:t>
            </a:r>
            <a:r>
              <a:rPr lang="en-US" altLang="zh-CN" sz="2800" b="1" baseline="-25000" dirty="0">
                <a:solidFill>
                  <a:srgbClr val="C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3</a:t>
            </a:r>
            <a:r>
              <a:rPr lang="en-US" altLang="zh-CN" sz="2800" b="1" dirty="0">
                <a:solidFill>
                  <a:srgbClr val="C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P</a:t>
            </a:r>
            <a:r>
              <a:rPr lang="en-US" altLang="zh-CN" sz="2800" b="1" baseline="-25000" dirty="0">
                <a:solidFill>
                  <a:srgbClr val="C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2</a:t>
            </a:r>
            <a:r>
              <a:rPr lang="en-US" altLang="zh-CN" sz="2800" b="1" dirty="0">
                <a:solidFill>
                  <a:srgbClr val="0000CC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G</a:t>
            </a:r>
            <a:r>
              <a:rPr lang="en-US" altLang="zh-CN" sz="2800" b="1" baseline="-25000" dirty="0">
                <a:solidFill>
                  <a:srgbClr val="0000CC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1</a:t>
            </a:r>
            <a:r>
              <a:rPr lang="zh-CN" altLang="en-US" sz="2800" b="1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＋</a:t>
            </a:r>
            <a:r>
              <a:rPr lang="en-US" altLang="zh-CN" sz="2800" b="1" dirty="0">
                <a:solidFill>
                  <a:srgbClr val="C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P</a:t>
            </a:r>
            <a:r>
              <a:rPr lang="en-US" altLang="zh-CN" sz="2800" b="1" baseline="-25000" dirty="0">
                <a:solidFill>
                  <a:srgbClr val="C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3</a:t>
            </a:r>
            <a:r>
              <a:rPr lang="en-US" altLang="zh-CN" sz="2800" b="1" dirty="0">
                <a:solidFill>
                  <a:srgbClr val="C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P</a:t>
            </a:r>
            <a:r>
              <a:rPr lang="en-US" altLang="zh-CN" sz="2800" b="1" baseline="-25000" dirty="0">
                <a:solidFill>
                  <a:srgbClr val="C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2</a:t>
            </a:r>
            <a:r>
              <a:rPr lang="en-US" altLang="zh-CN" sz="2800" b="1" dirty="0">
                <a:solidFill>
                  <a:srgbClr val="C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P</a:t>
            </a:r>
            <a:r>
              <a:rPr lang="en-US" altLang="zh-CN" sz="2800" b="1" baseline="-25000" dirty="0">
                <a:solidFill>
                  <a:srgbClr val="C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1</a:t>
            </a:r>
            <a:r>
              <a:rPr lang="en-US" altLang="zh-CN" sz="2800" b="1" dirty="0">
                <a:solidFill>
                  <a:srgbClr val="008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C</a:t>
            </a:r>
            <a:r>
              <a:rPr lang="en-US" altLang="zh-CN" sz="2800" b="1" baseline="-25000" dirty="0">
                <a:solidFill>
                  <a:srgbClr val="008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0</a:t>
            </a:r>
          </a:p>
          <a:p>
            <a:pPr algn="l" eaLnBrk="1" hangingPunct="1">
              <a:lnSpc>
                <a:spcPct val="150000"/>
              </a:lnSpc>
              <a:buFont typeface="Wingdings" panose="05000000000000000000" pitchFamily="2" charset="2"/>
              <a:buNone/>
            </a:pPr>
            <a:endParaRPr lang="en-US" altLang="zh-CN" sz="2800" b="1" baseline="-25000" dirty="0">
              <a:solidFill>
                <a:srgbClr val="008000"/>
              </a:solidFill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2046514" y="1834245"/>
            <a:ext cx="1436915" cy="0"/>
          </a:xfrm>
          <a:prstGeom prst="line">
            <a:avLst/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3087914" y="2813964"/>
            <a:ext cx="395515" cy="0"/>
          </a:xfrm>
          <a:prstGeom prst="line">
            <a:avLst/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8944" y="1834245"/>
            <a:ext cx="2169571" cy="28347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GuidesStyle_Normal&quot;,&quot;Name&quot;:&quot;正常&quot;,&quot;HeaderHeight&quot;:15.0,&quot;FooterHeight&quot;:9.0,&quot;SideMargin&quot;:5.5,&quot;TopMargin&quot;:0.0,&quot;BottomMargin&quot;:0.0,&quot;IntervalMargin&quot;:1.5,&quot;SettingType&quot;:&quot;System&quot;}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96a0c3ea-7663-4210-9df9-9ae1b512683f}"/>
  <p:tag name="TABLE_ENDDRAG_ORIGIN_RECT" val="584*294"/>
  <p:tag name="TABLE_ENDDRAG_RECT" val="32*206*584*294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4170,&quot;width&quot;:7090}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9|1.4|6.6|83.6|10.9|26.4|1.3|53.2|5.5|1.4|1.9|1.4|5.5|20.7|1.5|1.2|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95a9446e-bab0-4e25-b499-13c990c749a4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custom"/>
  <p:tag name="KSO_WM_TEMPLATE_INDEX" val="2018455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custom"/>
  <p:tag name="KSO_WM_TEMPLATE_INDEX" val="2018455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OPIC_DEFAULT" val="1"/>
  <p:tag name="KSO_WM_TEMPLATE_JOB_ID" val="2"/>
  <p:tag name="KSO_WM_TEMPLATE_SCENE_ID" val="1"/>
  <p:tag name="KSO_WM_TEMPLATE_OUTLINE_ID" val="15"/>
  <p:tag name="KSO_WM_TEMPLATE_TOPIC_ID" val="2869567"/>
  <p:tag name="KSO_WM_BEAUTIFY_FLAG" val="#wm#"/>
  <p:tag name="KSO_WM_TAG_VERSION" val="1.0"/>
  <p:tag name="KSO_WM_TEMPLATE_INDEX" val="20184553"/>
  <p:tag name="KSO_WM_TEMPLATE_CATEGORY" val="custom"/>
  <p:tag name="KSO_WM_TEMPLATE_THUMBS_INDEX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96a0c3ea-7663-4210-9df9-9ae1b512683f}"/>
  <p:tag name="TABLE_ENDDRAG_ORIGIN_RECT" val="584*294"/>
  <p:tag name="TABLE_ENDDRAG_RECT" val="32*206*584*29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5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nordridesign">
  <a:themeElements>
    <a:clrScheme name="1_nordridesign 1">
      <a:dk1>
        <a:srgbClr val="000000"/>
      </a:dk1>
      <a:lt1>
        <a:srgbClr val="FFFFFF"/>
      </a:lt1>
      <a:dk2>
        <a:srgbClr val="000000"/>
      </a:dk2>
      <a:lt2>
        <a:srgbClr val="B2B2B2"/>
      </a:lt2>
      <a:accent1>
        <a:srgbClr val="333333"/>
      </a:accent1>
      <a:accent2>
        <a:srgbClr val="080808"/>
      </a:accent2>
      <a:accent3>
        <a:srgbClr val="FFFFFF"/>
      </a:accent3>
      <a:accent4>
        <a:srgbClr val="000000"/>
      </a:accent4>
      <a:accent5>
        <a:srgbClr val="ADADAD"/>
      </a:accent5>
      <a:accent6>
        <a:srgbClr val="060606"/>
      </a:accent6>
      <a:hlink>
        <a:srgbClr val="FFCC00"/>
      </a:hlink>
      <a:folHlink>
        <a:srgbClr val="FF6600"/>
      </a:folHlink>
    </a:clrScheme>
    <a:fontScheme name="1_nordridesign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12700"/>
      </a:spPr>
      <a:bodyPr rtlCol="0" anchor="ctr"/>
      <a:lstStyle>
        <a:defPPr algn="ctr">
          <a:defRPr i="0" dirty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1_nordridesign 1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333333"/>
        </a:accent1>
        <a:accent2>
          <a:srgbClr val="080808"/>
        </a:accent2>
        <a:accent3>
          <a:srgbClr val="FFFFFF"/>
        </a:accent3>
        <a:accent4>
          <a:srgbClr val="000000"/>
        </a:accent4>
        <a:accent5>
          <a:srgbClr val="ADADAD"/>
        </a:accent5>
        <a:accent6>
          <a:srgbClr val="060606"/>
        </a:accent6>
        <a:hlink>
          <a:srgbClr val="FFCC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2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0F6FC6"/>
        </a:accent1>
        <a:accent2>
          <a:srgbClr val="009DD9"/>
        </a:accent2>
        <a:accent3>
          <a:srgbClr val="FFFFFF"/>
        </a:accent3>
        <a:accent4>
          <a:srgbClr val="000000"/>
        </a:accent4>
        <a:accent5>
          <a:srgbClr val="AABBDF"/>
        </a:accent5>
        <a:accent6>
          <a:srgbClr val="008EC4"/>
        </a:accent6>
        <a:hlink>
          <a:srgbClr val="E2D700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3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4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5">
        <a:dk1>
          <a:srgbClr val="000000"/>
        </a:dk1>
        <a:lt1>
          <a:srgbClr val="080808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6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7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FF00"/>
        </a:accent1>
        <a:accent2>
          <a:srgbClr val="FFCC00"/>
        </a:accent2>
        <a:accent3>
          <a:srgbClr val="AAAAAA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8">
        <a:dk1>
          <a:srgbClr val="FFFFFF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9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nordridesign">
  <a:themeElements>
    <a:clrScheme name="1_nordridesign 1">
      <a:dk1>
        <a:srgbClr val="000000"/>
      </a:dk1>
      <a:lt1>
        <a:srgbClr val="FFFFFF"/>
      </a:lt1>
      <a:dk2>
        <a:srgbClr val="000000"/>
      </a:dk2>
      <a:lt2>
        <a:srgbClr val="B2B2B2"/>
      </a:lt2>
      <a:accent1>
        <a:srgbClr val="333333"/>
      </a:accent1>
      <a:accent2>
        <a:srgbClr val="080808"/>
      </a:accent2>
      <a:accent3>
        <a:srgbClr val="FFFFFF"/>
      </a:accent3>
      <a:accent4>
        <a:srgbClr val="000000"/>
      </a:accent4>
      <a:accent5>
        <a:srgbClr val="ADADAD"/>
      </a:accent5>
      <a:accent6>
        <a:srgbClr val="060606"/>
      </a:accent6>
      <a:hlink>
        <a:srgbClr val="FFCC00"/>
      </a:hlink>
      <a:folHlink>
        <a:srgbClr val="FF6600"/>
      </a:folHlink>
    </a:clrScheme>
    <a:fontScheme name="1_nordridesign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nordridesign 1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333333"/>
        </a:accent1>
        <a:accent2>
          <a:srgbClr val="080808"/>
        </a:accent2>
        <a:accent3>
          <a:srgbClr val="FFFFFF"/>
        </a:accent3>
        <a:accent4>
          <a:srgbClr val="000000"/>
        </a:accent4>
        <a:accent5>
          <a:srgbClr val="ADADAD"/>
        </a:accent5>
        <a:accent6>
          <a:srgbClr val="060606"/>
        </a:accent6>
        <a:hlink>
          <a:srgbClr val="FFCC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2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0F6FC6"/>
        </a:accent1>
        <a:accent2>
          <a:srgbClr val="009DD9"/>
        </a:accent2>
        <a:accent3>
          <a:srgbClr val="FFFFFF"/>
        </a:accent3>
        <a:accent4>
          <a:srgbClr val="000000"/>
        </a:accent4>
        <a:accent5>
          <a:srgbClr val="AABBDF"/>
        </a:accent5>
        <a:accent6>
          <a:srgbClr val="008EC4"/>
        </a:accent6>
        <a:hlink>
          <a:srgbClr val="E2D700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3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4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5">
        <a:dk1>
          <a:srgbClr val="000000"/>
        </a:dk1>
        <a:lt1>
          <a:srgbClr val="080808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6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7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FF00"/>
        </a:accent1>
        <a:accent2>
          <a:srgbClr val="FFCC00"/>
        </a:accent2>
        <a:accent3>
          <a:srgbClr val="AAAAAA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8">
        <a:dk1>
          <a:srgbClr val="FFFFFF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9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自定义设计方案">
  <a:themeElements>
    <a:clrScheme name="自定义 118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66BE"/>
      </a:accent1>
      <a:accent2>
        <a:srgbClr val="ABA7A7"/>
      </a:accent2>
      <a:accent3>
        <a:srgbClr val="0066BE"/>
      </a:accent3>
      <a:accent4>
        <a:srgbClr val="ABA7A7"/>
      </a:accent4>
      <a:accent5>
        <a:srgbClr val="0237D8"/>
      </a:accent5>
      <a:accent6>
        <a:srgbClr val="ABA7A7"/>
      </a:accent6>
      <a:hlink>
        <a:srgbClr val="0066BE"/>
      </a:hlink>
      <a:folHlink>
        <a:srgbClr val="ABA7A7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noFill/>
        <a:ln w="57150">
          <a:solidFill>
            <a:srgbClr val="FF6600"/>
          </a:solidFill>
          <a:round/>
          <a:tailEnd type="triangle" w="med" len="med"/>
        </a:ln>
      </a:spPr>
      <a:bodyPr vert="horz" wrap="square" lIns="91440" tIns="45720" rIns="91440" bIns="45720" numCol="1" anchor="t" anchorCtr="0" compatLnSpc="1"/>
      <a:lstStyle>
        <a:defPPr>
          <a:defRPr sz="4000">
            <a:solidFill>
              <a:schemeClr val="bg2">
                <a:lumMod val="75000"/>
              </a:schemeClr>
            </a:solidFill>
          </a:defRPr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">
  <a:themeElements>
    <a:clrScheme name="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00000"/>
      </a:accent1>
      <a:accent2>
        <a:srgbClr val="000000"/>
      </a:accent2>
      <a:accent3>
        <a:srgbClr val="000000"/>
      </a:accent3>
      <a:accent4>
        <a:srgbClr val="000000"/>
      </a:accent4>
      <a:accent5>
        <a:srgbClr val="000000"/>
      </a:accent5>
      <a:accent6>
        <a:srgbClr val="FFFFFF"/>
      </a:accent6>
      <a:hlink>
        <a:srgbClr val="0563C1"/>
      </a:hlink>
      <a:folHlink>
        <a:srgbClr val="954F72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3_nordridesign">
  <a:themeElements>
    <a:clrScheme name="1_nordridesign 1">
      <a:dk1>
        <a:srgbClr val="000000"/>
      </a:dk1>
      <a:lt1>
        <a:srgbClr val="FFFFFF"/>
      </a:lt1>
      <a:dk2>
        <a:srgbClr val="000000"/>
      </a:dk2>
      <a:lt2>
        <a:srgbClr val="B2B2B2"/>
      </a:lt2>
      <a:accent1>
        <a:srgbClr val="333333"/>
      </a:accent1>
      <a:accent2>
        <a:srgbClr val="080808"/>
      </a:accent2>
      <a:accent3>
        <a:srgbClr val="FFFFFF"/>
      </a:accent3>
      <a:accent4>
        <a:srgbClr val="000000"/>
      </a:accent4>
      <a:accent5>
        <a:srgbClr val="ADADAD"/>
      </a:accent5>
      <a:accent6>
        <a:srgbClr val="060606"/>
      </a:accent6>
      <a:hlink>
        <a:srgbClr val="FFCC00"/>
      </a:hlink>
      <a:folHlink>
        <a:srgbClr val="FF6600"/>
      </a:folHlink>
    </a:clrScheme>
    <a:fontScheme name="1_nordridesign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nordridesign 1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333333"/>
        </a:accent1>
        <a:accent2>
          <a:srgbClr val="080808"/>
        </a:accent2>
        <a:accent3>
          <a:srgbClr val="FFFFFF"/>
        </a:accent3>
        <a:accent4>
          <a:srgbClr val="000000"/>
        </a:accent4>
        <a:accent5>
          <a:srgbClr val="ADADAD"/>
        </a:accent5>
        <a:accent6>
          <a:srgbClr val="060606"/>
        </a:accent6>
        <a:hlink>
          <a:srgbClr val="FFCC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2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0F6FC6"/>
        </a:accent1>
        <a:accent2>
          <a:srgbClr val="009DD9"/>
        </a:accent2>
        <a:accent3>
          <a:srgbClr val="FFFFFF"/>
        </a:accent3>
        <a:accent4>
          <a:srgbClr val="000000"/>
        </a:accent4>
        <a:accent5>
          <a:srgbClr val="AABBDF"/>
        </a:accent5>
        <a:accent6>
          <a:srgbClr val="008EC4"/>
        </a:accent6>
        <a:hlink>
          <a:srgbClr val="E2D700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3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4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5">
        <a:dk1>
          <a:srgbClr val="000000"/>
        </a:dk1>
        <a:lt1>
          <a:srgbClr val="080808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6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7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FF00"/>
        </a:accent1>
        <a:accent2>
          <a:srgbClr val="FFCC00"/>
        </a:accent2>
        <a:accent3>
          <a:srgbClr val="AAAAAA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8">
        <a:dk1>
          <a:srgbClr val="FFFFFF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9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4_nordridesign">
  <a:themeElements>
    <a:clrScheme name="1_nordridesign 1">
      <a:dk1>
        <a:srgbClr val="000000"/>
      </a:dk1>
      <a:lt1>
        <a:srgbClr val="FFFFFF"/>
      </a:lt1>
      <a:dk2>
        <a:srgbClr val="000000"/>
      </a:dk2>
      <a:lt2>
        <a:srgbClr val="B2B2B2"/>
      </a:lt2>
      <a:accent1>
        <a:srgbClr val="333333"/>
      </a:accent1>
      <a:accent2>
        <a:srgbClr val="080808"/>
      </a:accent2>
      <a:accent3>
        <a:srgbClr val="FFFFFF"/>
      </a:accent3>
      <a:accent4>
        <a:srgbClr val="000000"/>
      </a:accent4>
      <a:accent5>
        <a:srgbClr val="ADADAD"/>
      </a:accent5>
      <a:accent6>
        <a:srgbClr val="060606"/>
      </a:accent6>
      <a:hlink>
        <a:srgbClr val="FFCC00"/>
      </a:hlink>
      <a:folHlink>
        <a:srgbClr val="FF6600"/>
      </a:folHlink>
    </a:clrScheme>
    <a:fontScheme name="1_nordridesign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12700"/>
      </a:spPr>
      <a:bodyPr rtlCol="0" anchor="ctr"/>
      <a:lstStyle>
        <a:defPPr algn="ctr">
          <a:defRPr i="0" dirty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1_nordridesign 1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333333"/>
        </a:accent1>
        <a:accent2>
          <a:srgbClr val="080808"/>
        </a:accent2>
        <a:accent3>
          <a:srgbClr val="FFFFFF"/>
        </a:accent3>
        <a:accent4>
          <a:srgbClr val="000000"/>
        </a:accent4>
        <a:accent5>
          <a:srgbClr val="ADADAD"/>
        </a:accent5>
        <a:accent6>
          <a:srgbClr val="060606"/>
        </a:accent6>
        <a:hlink>
          <a:srgbClr val="FFCC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2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0F6FC6"/>
        </a:accent1>
        <a:accent2>
          <a:srgbClr val="009DD9"/>
        </a:accent2>
        <a:accent3>
          <a:srgbClr val="FFFFFF"/>
        </a:accent3>
        <a:accent4>
          <a:srgbClr val="000000"/>
        </a:accent4>
        <a:accent5>
          <a:srgbClr val="AABBDF"/>
        </a:accent5>
        <a:accent6>
          <a:srgbClr val="008EC4"/>
        </a:accent6>
        <a:hlink>
          <a:srgbClr val="E2D700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3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4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5">
        <a:dk1>
          <a:srgbClr val="000000"/>
        </a:dk1>
        <a:lt1>
          <a:srgbClr val="080808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6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7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FF00"/>
        </a:accent1>
        <a:accent2>
          <a:srgbClr val="FFCC00"/>
        </a:accent2>
        <a:accent3>
          <a:srgbClr val="AAAAAA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8">
        <a:dk1>
          <a:srgbClr val="FFFFFF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9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5502</Words>
  <Application>Microsoft Office PowerPoint</Application>
  <PresentationFormat>Widescreen</PresentationFormat>
  <Paragraphs>1898</Paragraphs>
  <Slides>38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7</vt:i4>
      </vt:variant>
      <vt:variant>
        <vt:lpstr>Slide Titles</vt:lpstr>
      </vt:variant>
      <vt:variant>
        <vt:i4>38</vt:i4>
      </vt:variant>
    </vt:vector>
  </HeadingPairs>
  <TitlesOfParts>
    <vt:vector size="60" baseType="lpstr">
      <vt:lpstr>Wingdings</vt:lpstr>
      <vt:lpstr>等线</vt:lpstr>
      <vt:lpstr>Times New Roman</vt:lpstr>
      <vt:lpstr>Segoe UI Black</vt:lpstr>
      <vt:lpstr>Courier New</vt:lpstr>
      <vt:lpstr>宋体</vt:lpstr>
      <vt:lpstr>Impact</vt:lpstr>
      <vt:lpstr>Segoe UI</vt:lpstr>
      <vt:lpstr>Garamond</vt:lpstr>
      <vt:lpstr>Tahoma</vt:lpstr>
      <vt:lpstr>Calibri</vt:lpstr>
      <vt:lpstr>Arial Rounded MT Bold</vt:lpstr>
      <vt:lpstr>Arial</vt:lpstr>
      <vt:lpstr>黑体</vt:lpstr>
      <vt:lpstr>微软雅黑</vt:lpstr>
      <vt:lpstr>Office 主题​​</vt:lpstr>
      <vt:lpstr>1_nordridesign</vt:lpstr>
      <vt:lpstr>2_nordridesign</vt:lpstr>
      <vt:lpstr>自定义设计方案</vt:lpstr>
      <vt:lpstr>Office 主题</vt:lpstr>
      <vt:lpstr>3_nordridesign</vt:lpstr>
      <vt:lpstr>4_nordridesign</vt:lpstr>
      <vt:lpstr>PowerPoint Presentation</vt:lpstr>
      <vt:lpstr>期末考试题型</vt:lpstr>
      <vt:lpstr>简答题</vt:lpstr>
      <vt:lpstr>float型与真值之间的变换流程</vt:lpstr>
      <vt:lpstr>浮点数转换实例</vt:lpstr>
      <vt:lpstr>练习1</vt:lpstr>
      <vt:lpstr>并行加法器进位链(carry-lookahead)</vt:lpstr>
      <vt:lpstr>并行加法器进位链…</vt:lpstr>
      <vt:lpstr>并行加法器进位链…</vt:lpstr>
      <vt:lpstr>并行加法器进位链…</vt:lpstr>
      <vt:lpstr>4.3.1 存储器的扩展</vt:lpstr>
      <vt:lpstr>4.3.1 存储器的扩展</vt:lpstr>
      <vt:lpstr>4.3.1 存储器的扩展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指令格式</vt:lpstr>
      <vt:lpstr>扩展指令举例</vt:lpstr>
      <vt:lpstr>指令格式设计举例</vt:lpstr>
      <vt:lpstr>指令格式设计举例</vt:lpstr>
      <vt:lpstr>指令格式设计举例</vt:lpstr>
      <vt:lpstr>寻址方式举例</vt:lpstr>
      <vt:lpstr>CPU基本组成</vt:lpstr>
      <vt:lpstr>单总线结构CPU实例</vt:lpstr>
      <vt:lpstr>单总线结构CPU  指令周期</vt:lpstr>
      <vt:lpstr>单总线结构CPU  指令周期</vt:lpstr>
      <vt:lpstr>单总线结构CPU   取指令数据通路</vt:lpstr>
      <vt:lpstr>单总线结构CPU    Load指令执行数据通路</vt:lpstr>
      <vt:lpstr>单总线结构CPU    MOVE指令执行数据通路</vt:lpstr>
      <vt:lpstr>单总线结构CPU    ADD指令执行数据通路</vt:lpstr>
      <vt:lpstr>单总线结构CPU    MOVE指令执行数据通路</vt:lpstr>
      <vt:lpstr>单总线结构CPU    JMP指令执行数据通路</vt:lpstr>
      <vt:lpstr>指令周期方框图  (数据流)</vt:lpstr>
      <vt:lpstr>中断的实质与特点</vt:lpstr>
      <vt:lpstr>中断响应流程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tanzhihu</dc:creator>
  <cp:lastModifiedBy>Zhang Yongqing</cp:lastModifiedBy>
  <cp:revision>2207</cp:revision>
  <cp:lastPrinted>2019-09-24T12:30:00Z</cp:lastPrinted>
  <dcterms:created xsi:type="dcterms:W3CDTF">2018-05-09T10:41:00Z</dcterms:created>
  <dcterms:modified xsi:type="dcterms:W3CDTF">2021-06-15T08:46:14Z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2052-11.1.0.10495</vt:lpwstr>
  </property>
  <property fmtid="{D5CDD505-2E9C-101B-9397-08002B2CF9AE}" pid="3" name="ICV">
    <vt:lpwstr>EEE139930F1B486EB42B3C9BF8953AB9</vt:lpwstr>
  </property>
</Properties>
</file>